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5" r:id="rId8"/>
    <p:sldId id="267" r:id="rId9"/>
    <p:sldId id="264" r:id="rId10"/>
    <p:sldId id="263" r:id="rId11"/>
    <p:sldId id="262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14752"/>
            <a:ext cx="6400800" cy="1543064"/>
          </a:xfrm>
        </p:spPr>
        <p:txBody>
          <a:bodyPr>
            <a:normAutofit fontScale="92500" lnSpcReduction="10000"/>
          </a:bodyPr>
          <a:lstStyle/>
          <a:p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Зачетное мероприятие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09" y="928670"/>
            <a:ext cx="8336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Экологическая паутина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химии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yaplakal.com/uploads/post-3-1323623161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5600708" cy="466725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72462" y="5786454"/>
            <a:ext cx="357190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капитанов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Расписать строение атомов элементов: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357430"/>
            <a:ext cx="25489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№ 26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2428868"/>
            <a:ext cx="26473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 31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3" name="Picture 1" descr="C:\Users\Татьяна\Desktop\2320626pa48fto67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0043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Клятва химика</a:t>
            </a:r>
            <a:endParaRPr lang="ru-RU" dirty="0"/>
          </a:p>
        </p:txBody>
      </p:sp>
      <p:pic>
        <p:nvPicPr>
          <p:cNvPr id="9217" name="Picture 1" descr="C:\Users\Татьяна\Desktop\57713926_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8603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Вычислить молекулярные массы</a:t>
            </a:r>
          </a:p>
          <a:p>
            <a:r>
              <a:rPr lang="ru-RU" dirty="0" smtClean="0"/>
              <a:t>С</a:t>
            </a:r>
            <a:r>
              <a:rPr lang="ru-RU" baseline="-25000" dirty="0" smtClean="0"/>
              <a:t>2</a:t>
            </a:r>
            <a:r>
              <a:rPr lang="ru-RU" dirty="0" smtClean="0"/>
              <a:t>Н</a:t>
            </a:r>
            <a:r>
              <a:rPr lang="ru-RU" baseline="-25000" dirty="0" smtClean="0"/>
              <a:t>6</a:t>
            </a:r>
            <a:r>
              <a:rPr lang="ru-RU" dirty="0" smtClean="0"/>
              <a:t>О</a:t>
            </a:r>
          </a:p>
          <a:p>
            <a:r>
              <a:rPr lang="en-US" dirty="0" smtClean="0"/>
              <a:t>AlCl</a:t>
            </a:r>
            <a:r>
              <a:rPr lang="en-US" baseline="-25000" dirty="0" smtClean="0"/>
              <a:t>3</a:t>
            </a:r>
            <a:endParaRPr lang="ru-RU" baseline="-25000" dirty="0" smtClean="0"/>
          </a:p>
          <a:p>
            <a:r>
              <a:rPr lang="en-US" dirty="0" smtClean="0"/>
              <a:t>Mg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endParaRPr lang="ru-RU" baseline="-25000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Распределить элементы по их принадлежности к естественным семействам химических элементов.</a:t>
            </a:r>
          </a:p>
          <a:p>
            <a:r>
              <a:rPr lang="ru-RU" dirty="0" smtClean="0">
                <a:latin typeface="Monotype Corsiva" pitchFamily="66" charset="0"/>
              </a:rPr>
              <a:t>Натрий, кислород, фтор, сера, бром, калий, стронций, хлор, неон, селен, астат, аргон, криптон, </a:t>
            </a:r>
            <a:r>
              <a:rPr lang="ru-RU" dirty="0" err="1" smtClean="0">
                <a:latin typeface="Monotype Corsiva" pitchFamily="66" charset="0"/>
              </a:rPr>
              <a:t>рцбидий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«Слабое звено»</a:t>
            </a:r>
            <a:endParaRPr lang="ru-RU" dirty="0"/>
          </a:p>
        </p:txBody>
      </p:sp>
      <p:pic>
        <p:nvPicPr>
          <p:cNvPr id="1026" name="Picture 2" descr="C:\Users\Татьяна\Desktop\57713926_6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62024"/>
            <a:ext cx="4714908" cy="4714908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72396" y="5357826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rId3" action="ppaction://hlinksldjump" highlightClick="1"/>
          </p:cNvPr>
          <p:cNvSpPr/>
          <p:nvPr/>
        </p:nvSpPr>
        <p:spPr>
          <a:xfrm>
            <a:off x="8429652" y="5286388"/>
            <a:ext cx="500066" cy="64294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rId4" action="ppaction://hlinksldjump" highlightClick="1"/>
          </p:cNvPr>
          <p:cNvSpPr/>
          <p:nvPr/>
        </p:nvSpPr>
        <p:spPr>
          <a:xfrm>
            <a:off x="1785918" y="6215082"/>
            <a:ext cx="42862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Татьяна\Desktop\ANIM109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297" y="1600200"/>
            <a:ext cx="2754406" cy="4525963"/>
          </a:xfrm>
          <a:prstGeom prst="rect">
            <a:avLst/>
          </a:prstGeom>
          <a:noFill/>
        </p:spPr>
      </p:pic>
      <p:pic>
        <p:nvPicPr>
          <p:cNvPr id="2050" name="Picture 2" descr="C:\Users\Татьяна\Desktop\80182192_1321570989_1972_thumb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928802"/>
            <a:ext cx="2857500" cy="381000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286776" y="5715016"/>
            <a:ext cx="500066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Татьяна\Desktop\2379610_thum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7072362" cy="531213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01090" y="6000768"/>
            <a:ext cx="428628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Экологическая паутина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86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062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2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3" action="ppaction://hlinksldjump"/>
                        </a:rPr>
                        <a:t>3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4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4" action="ppaction://hlinksldjump"/>
                        </a:rPr>
                        <a:t>5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6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62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5" action="ppaction://hlinksldjump"/>
                        </a:rPr>
                        <a:t>7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8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3" action="ppaction://hlinksldjump"/>
                        </a:rPr>
                        <a:t>9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11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12</a:t>
                      </a:r>
                      <a:endParaRPr lang="ru-RU" sz="4000" dirty="0"/>
                    </a:p>
                  </a:txBody>
                  <a:tcPr anchor="ctr"/>
                </a:tc>
              </a:tr>
              <a:tr h="1062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13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14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15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16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5" action="ppaction://hlinksldjump"/>
                        </a:rPr>
                        <a:t>17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18</a:t>
                      </a:r>
                      <a:endParaRPr lang="ru-RU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3071802" y="5500702"/>
            <a:ext cx="35719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Image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034617" cy="4525963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29586" y="5715016"/>
            <a:ext cx="500066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rum.wec.ru/uploads/monthly_06_2011/post-78699-1309177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786610" cy="5631132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572528" y="5715016"/>
            <a:ext cx="571472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3116"/>
            <a:ext cx="40005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r>
              <a:rPr lang="ru-RU" sz="14000" b="1" cap="all" spc="0" baseline="-25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ru-RU" sz="1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</a:t>
            </a:r>
            <a:endParaRPr lang="ru-RU" sz="1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643834" y="5786454"/>
            <a:ext cx="428628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91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Разминка</vt:lpstr>
      <vt:lpstr>Викторина «Слабое звено»</vt:lpstr>
      <vt:lpstr>Слайд 4</vt:lpstr>
      <vt:lpstr>Слайд 5</vt:lpstr>
      <vt:lpstr>Экологическая паутина</vt:lpstr>
      <vt:lpstr>Слайд 7</vt:lpstr>
      <vt:lpstr>Слайд 8</vt:lpstr>
      <vt:lpstr>Слайд 9</vt:lpstr>
      <vt:lpstr>Слайд 10</vt:lpstr>
      <vt:lpstr>Конкурс капитанов</vt:lpstr>
      <vt:lpstr>Клятва химика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8</cp:revision>
  <dcterms:created xsi:type="dcterms:W3CDTF">2012-05-14T19:22:35Z</dcterms:created>
  <dcterms:modified xsi:type="dcterms:W3CDTF">2012-05-14T20:03:17Z</dcterms:modified>
</cp:coreProperties>
</file>