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7" r:id="rId24"/>
    <p:sldId id="288" r:id="rId25"/>
    <p:sldId id="284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26A61-94C7-498B-B123-3067E9AE0A24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46ABF-C588-4C9C-A085-746D37DD1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46C52-8D1F-434B-A4A7-765CEDDEFB4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46C52-8D1F-434B-A4A7-765CEDDEFB42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46C52-8D1F-434B-A4A7-765CEDDEFB42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46C52-8D1F-434B-A4A7-765CEDDEFB4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46C52-8D1F-434B-A4A7-765CEDDEFB4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46C52-8D1F-434B-A4A7-765CEDDEFB4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072AB-91C5-4E17-99BB-877F33DB609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873594-5DB5-4B81-95D6-BC41DDA17FA5}" type="datetimeFigureOut">
              <a:rPr lang="ru-RU" smtClean="0"/>
              <a:pPr/>
              <a:t>15.09.2012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71CA64-469B-4596-AE88-CE1239A8F0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Артикуляционная гимнастика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постановки </a:t>
            </a:r>
            <a:r>
              <a:rPr lang="ru-RU" dirty="0" smtClean="0"/>
              <a:t>Р,Л. </a:t>
            </a:r>
          </a:p>
          <a:p>
            <a:r>
              <a:rPr lang="ru-RU" sz="1200" dirty="0" smtClean="0"/>
              <a:t>Подготовила логопед Проскурина М.А.</a:t>
            </a:r>
          </a:p>
          <a:p>
            <a:r>
              <a:rPr lang="ru-RU" sz="1200" dirty="0" smtClean="0"/>
              <a:t>Использован картинный материал из пособий  </a:t>
            </a:r>
          </a:p>
          <a:p>
            <a:r>
              <a:rPr lang="ru-RU" sz="1200" dirty="0" smtClean="0"/>
              <a:t>Костыгиной В. , интернет-ресурсов </a:t>
            </a:r>
            <a:r>
              <a:rPr lang="ru-RU" sz="1200" dirty="0" smtClean="0"/>
              <a:t> </a:t>
            </a:r>
            <a:endParaRPr lang="ru-RU" sz="1200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Иголочка</a:t>
            </a:r>
            <a:endParaRPr lang="ru-RU" dirty="0"/>
          </a:p>
        </p:txBody>
      </p:sp>
      <p:pic>
        <p:nvPicPr>
          <p:cNvPr id="2050" name="Picture 2" descr="E:\изображения\символы\x_783df1fb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1571612"/>
            <a:ext cx="4562475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Лопата </a:t>
            </a:r>
            <a:endParaRPr lang="ru-RU" dirty="0"/>
          </a:p>
        </p:txBody>
      </p:sp>
      <p:pic>
        <p:nvPicPr>
          <p:cNvPr id="3074" name="Picture 2" descr="E:\изображения\символы\x_c46b789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1643050"/>
            <a:ext cx="4562475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Блинчик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2" name="Picture 2" descr="http://cs219.vkontakte.ru/u24058282/67194308/x_baf9d9b0.jpg"/>
          <p:cNvPicPr>
            <a:picLocks noChangeAspect="1" noChangeArrowheads="1"/>
          </p:cNvPicPr>
          <p:nvPr/>
        </p:nvPicPr>
        <p:blipFill>
          <a:blip r:embed="rId4" cstate="print"/>
          <a:srcRect t="50866" r="60843" b="26205"/>
          <a:stretch>
            <a:fillRect/>
          </a:stretch>
        </p:blipFill>
        <p:spPr bwMode="auto">
          <a:xfrm>
            <a:off x="2571736" y="2071678"/>
            <a:ext cx="4214842" cy="340429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Чистим зубки языком.</a:t>
            </a:r>
            <a:endParaRPr lang="ru-RU" sz="2000" dirty="0"/>
          </a:p>
        </p:txBody>
      </p:sp>
      <p:pic>
        <p:nvPicPr>
          <p:cNvPr id="1026" name="Picture 2" descr="E:\изображения\символы\x_288e201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214422"/>
            <a:ext cx="5275367" cy="52863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Вкусное варенье</a:t>
            </a:r>
            <a:endParaRPr lang="ru-RU" dirty="0"/>
          </a:p>
        </p:txBody>
      </p:sp>
      <p:pic>
        <p:nvPicPr>
          <p:cNvPr id="4098" name="Picture 2" descr="E:\изображения\символы\x_ff66256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1571612"/>
            <a:ext cx="4562475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Кошка лакает молоко</a:t>
            </a:r>
            <a:endParaRPr lang="ru-RU" dirty="0"/>
          </a:p>
        </p:txBody>
      </p:sp>
      <p:pic>
        <p:nvPicPr>
          <p:cNvPr id="5122" name="Picture 2" descr="E:\изображения\символы\x_ee7c717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500174"/>
            <a:ext cx="4562475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Упражнение «Лошадка»</a:t>
            </a:r>
            <a:endParaRPr lang="ru-RU" sz="2000" dirty="0"/>
          </a:p>
        </p:txBody>
      </p:sp>
      <p:pic>
        <p:nvPicPr>
          <p:cNvPr id="7170" name="Picture 2" descr="E:\изображения\символы\x_885aabc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1500174"/>
            <a:ext cx="4562475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1071570"/>
          </a:xfrm>
        </p:spPr>
        <p:txBody>
          <a:bodyPr/>
          <a:lstStyle/>
          <a:p>
            <a:r>
              <a:rPr lang="ru-RU" sz="2000" dirty="0" smtClean="0"/>
              <a:t>Упражнение «Грибок»</a:t>
            </a:r>
            <a:endParaRPr lang="ru-RU" dirty="0"/>
          </a:p>
        </p:txBody>
      </p:sp>
      <p:pic>
        <p:nvPicPr>
          <p:cNvPr id="10242" name="Picture 2" descr="E:\изображения\символы\x_0222189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1357298"/>
            <a:ext cx="4562475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Упражнение «Маляр» </a:t>
            </a:r>
            <a:endParaRPr lang="ru-RU" sz="2000" dirty="0"/>
          </a:p>
        </p:txBody>
      </p:sp>
      <p:pic>
        <p:nvPicPr>
          <p:cNvPr id="5122" name="Picture 2" descr="E:\изображения\символы\x_3c38c76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643050"/>
            <a:ext cx="4562475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Упражнение «Молоток»</a:t>
            </a:r>
            <a:endParaRPr lang="ru-RU" sz="2000" dirty="0"/>
          </a:p>
        </p:txBody>
      </p:sp>
      <p:pic>
        <p:nvPicPr>
          <p:cNvPr id="4" name="Picture 2" descr="E:\изображения\символы звуков\x_2b5909b1[1].jpg"/>
          <p:cNvPicPr>
            <a:picLocks noChangeAspect="1" noChangeArrowheads="1"/>
          </p:cNvPicPr>
          <p:nvPr/>
        </p:nvPicPr>
        <p:blipFill>
          <a:blip r:embed="rId4" cstate="print"/>
          <a:srcRect l="75077" t="2849" r="12874" b="74359"/>
          <a:stretch>
            <a:fillRect/>
          </a:stretch>
        </p:blipFill>
        <p:spPr bwMode="auto">
          <a:xfrm>
            <a:off x="6286512" y="2714620"/>
            <a:ext cx="928694" cy="1143008"/>
          </a:xfrm>
          <a:prstGeom prst="rect">
            <a:avLst/>
          </a:prstGeom>
          <a:noFill/>
        </p:spPr>
      </p:pic>
      <p:pic>
        <p:nvPicPr>
          <p:cNvPr id="5" name="Picture 2" descr="E:\изображения\символы звуков\x_2b5909b1[1].jpg"/>
          <p:cNvPicPr>
            <a:picLocks noChangeAspect="1" noChangeArrowheads="1"/>
          </p:cNvPicPr>
          <p:nvPr/>
        </p:nvPicPr>
        <p:blipFill>
          <a:blip r:embed="rId4" cstate="print"/>
          <a:srcRect l="75077" t="2849" r="12874" b="74359"/>
          <a:stretch>
            <a:fillRect/>
          </a:stretch>
        </p:blipFill>
        <p:spPr bwMode="auto">
          <a:xfrm>
            <a:off x="7429520" y="3357562"/>
            <a:ext cx="928694" cy="1143008"/>
          </a:xfrm>
          <a:prstGeom prst="rect">
            <a:avLst/>
          </a:prstGeom>
          <a:noFill/>
        </p:spPr>
      </p:pic>
      <p:pic>
        <p:nvPicPr>
          <p:cNvPr id="15362" name="Picture 2" descr="http://static.freepik.com/free-photo/snarkhunter-hammer-and-nails-clip-art_42162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1466849"/>
            <a:ext cx="5162550" cy="53911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«Улыбочка» </a:t>
            </a:r>
            <a:endParaRPr lang="ru-RU" dirty="0"/>
          </a:p>
        </p:txBody>
      </p:sp>
      <p:pic>
        <p:nvPicPr>
          <p:cNvPr id="1026" name="Picture 2" descr="E:\изображения\символы\x_23282b2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2143116"/>
            <a:ext cx="4562475" cy="4572000"/>
          </a:xfrm>
          <a:prstGeom prst="rect">
            <a:avLst/>
          </a:prstGeom>
          <a:noFill/>
        </p:spPr>
      </p:pic>
      <p:pic>
        <p:nvPicPr>
          <p:cNvPr id="5" name="Picture 2" descr="E:\изображения\символы\упражнения для губ.jpg"/>
          <p:cNvPicPr>
            <a:picLocks noChangeAspect="1" noChangeArrowheads="1"/>
          </p:cNvPicPr>
          <p:nvPr/>
        </p:nvPicPr>
        <p:blipFill>
          <a:blip r:embed="rId5" cstate="print"/>
          <a:srcRect l="60807" t="57813" r="288" b="21875"/>
          <a:stretch>
            <a:fillRect/>
          </a:stretch>
        </p:blipFill>
        <p:spPr bwMode="auto">
          <a:xfrm>
            <a:off x="7462459" y="1928802"/>
            <a:ext cx="1681541" cy="121444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Дятел </a:t>
            </a:r>
            <a:endParaRPr lang="ru-RU" sz="3200" dirty="0"/>
          </a:p>
        </p:txBody>
      </p:sp>
      <p:pic>
        <p:nvPicPr>
          <p:cNvPr id="1026" name="Picture 2" descr="E:\изображения\предметные картинки\дятел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732976"/>
            <a:ext cx="4948610" cy="61250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92869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Индюки разговаривают. </a:t>
            </a:r>
            <a:endParaRPr lang="ru-RU" sz="2000" dirty="0"/>
          </a:p>
        </p:txBody>
      </p:sp>
      <p:pic>
        <p:nvPicPr>
          <p:cNvPr id="1026" name="Picture 2" descr="E:\изображения\предметные картинки\индюк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5450" y="1466850"/>
            <a:ext cx="5753100" cy="39243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/>
          <a:lstStyle/>
          <a:p>
            <a:r>
              <a:rPr lang="ru-RU" dirty="0" smtClean="0"/>
              <a:t>колокольчик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571612"/>
            <a:ext cx="3529032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Жук жужжит.</a:t>
            </a:r>
            <a:endParaRPr lang="ru-RU" sz="2000" dirty="0"/>
          </a:p>
        </p:txBody>
      </p:sp>
      <p:pic>
        <p:nvPicPr>
          <p:cNvPr id="2051" name="Picture 3" descr="E:\изображения\предметные картинки\жук (2).jpg"/>
          <p:cNvPicPr>
            <a:picLocks noChangeAspect="1" noChangeArrowheads="1"/>
          </p:cNvPicPr>
          <p:nvPr/>
        </p:nvPicPr>
        <p:blipFill>
          <a:blip r:embed="rId4" cstate="print"/>
          <a:srcRect l="9051" r="4741" b="7812"/>
          <a:stretch>
            <a:fillRect/>
          </a:stretch>
        </p:blipFill>
        <p:spPr bwMode="auto">
          <a:xfrm rot="5400000" flipV="1">
            <a:off x="2426169" y="645610"/>
            <a:ext cx="4500594" cy="66383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Заводим  мотор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9698" name="Picture 2" descr="http://cs219.vkontakte.ru/u24058282/67194308/x_baf9d9b0.jpg"/>
          <p:cNvPicPr>
            <a:picLocks noChangeAspect="1" noChangeArrowheads="1"/>
          </p:cNvPicPr>
          <p:nvPr/>
        </p:nvPicPr>
        <p:blipFill>
          <a:blip r:embed="rId4" cstate="print"/>
          <a:srcRect l="40743" t="47179" r="20000" b="25892"/>
          <a:stretch>
            <a:fillRect/>
          </a:stretch>
        </p:blipFill>
        <p:spPr bwMode="auto">
          <a:xfrm>
            <a:off x="2571736" y="1500174"/>
            <a:ext cx="4832287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/>
          <a:lstStyle/>
          <a:p>
            <a:r>
              <a:rPr lang="ru-RU" dirty="0" smtClean="0"/>
              <a:t>Упражнение «Самолёт гудит»</a:t>
            </a:r>
            <a:endParaRPr lang="ru-RU" dirty="0"/>
          </a:p>
        </p:txBody>
      </p:sp>
      <p:pic>
        <p:nvPicPr>
          <p:cNvPr id="7" name="Picture 2" descr="E:\изображения\символы\Л.jpg"/>
          <p:cNvPicPr>
            <a:picLocks noChangeAspect="1" noChangeArrowheads="1"/>
          </p:cNvPicPr>
          <p:nvPr/>
        </p:nvPicPr>
        <p:blipFill>
          <a:blip r:embed="rId4" cstate="print"/>
          <a:srcRect l="5424" t="21154" r="80473" b="65625"/>
          <a:stretch>
            <a:fillRect/>
          </a:stretch>
        </p:blipFill>
        <p:spPr bwMode="auto">
          <a:xfrm>
            <a:off x="2714612" y="4357694"/>
            <a:ext cx="1285884" cy="1483712"/>
          </a:xfrm>
          <a:prstGeom prst="rect">
            <a:avLst/>
          </a:prstGeom>
          <a:noFill/>
        </p:spPr>
      </p:pic>
      <p:pic>
        <p:nvPicPr>
          <p:cNvPr id="4098" name="Picture 2" descr="http://heyhey.ru/uploads/images/f/f/9/0/1/9c800c66cc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2143116"/>
            <a:ext cx="4286250" cy="34956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s219.vkontakte.ru/u24058282/67194308/x_6af4a8e2.jpg"/>
          <p:cNvPicPr>
            <a:picLocks noChangeAspect="1" noChangeArrowheads="1"/>
          </p:cNvPicPr>
          <p:nvPr/>
        </p:nvPicPr>
        <p:blipFill>
          <a:blip r:embed="rId4" cstate="print"/>
          <a:srcRect l="45259" t="2653" r="18103" b="59374"/>
          <a:stretch>
            <a:fillRect/>
          </a:stretch>
        </p:blipFill>
        <p:spPr bwMode="auto">
          <a:xfrm>
            <a:off x="3428992" y="1928802"/>
            <a:ext cx="3071834" cy="4391336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парус</a:t>
            </a:r>
            <a:endParaRPr lang="ru-RU" dirty="0"/>
          </a:p>
        </p:txBody>
      </p:sp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704850"/>
            <a:ext cx="8305800" cy="1143000"/>
          </a:xfrm>
        </p:spPr>
        <p:txBody>
          <a:bodyPr/>
          <a:lstStyle/>
          <a:p>
            <a:r>
              <a:rPr lang="ru-RU" dirty="0" smtClean="0"/>
              <a:t>Трубочка-хоботок </a:t>
            </a:r>
            <a:endParaRPr lang="ru-RU" dirty="0"/>
          </a:p>
        </p:txBody>
      </p:sp>
      <p:pic>
        <p:nvPicPr>
          <p:cNvPr id="8195" name="Picture 3" descr="E:\изображения\символы\гласные звуки.jpg"/>
          <p:cNvPicPr>
            <a:picLocks noChangeAspect="1" noChangeArrowheads="1"/>
          </p:cNvPicPr>
          <p:nvPr/>
        </p:nvPicPr>
        <p:blipFill>
          <a:blip r:embed="rId4" cstate="print"/>
          <a:srcRect l="1704" t="42204" r="76316" b="39085"/>
          <a:stretch>
            <a:fillRect/>
          </a:stretch>
        </p:blipFill>
        <p:spPr bwMode="auto">
          <a:xfrm>
            <a:off x="571472" y="2000240"/>
            <a:ext cx="1843089" cy="2206660"/>
          </a:xfrm>
          <a:prstGeom prst="rect">
            <a:avLst/>
          </a:prstGeom>
          <a:noFill/>
        </p:spPr>
      </p:pic>
      <p:pic>
        <p:nvPicPr>
          <p:cNvPr id="4" name="Picture 2" descr="E:\изображения\символы\упражнения для губ.jpg"/>
          <p:cNvPicPr>
            <a:picLocks noChangeAspect="1" noChangeArrowheads="1"/>
          </p:cNvPicPr>
          <p:nvPr/>
        </p:nvPicPr>
        <p:blipFill>
          <a:blip r:embed="rId5" cstate="print"/>
          <a:srcRect t="68750" r="43516"/>
          <a:stretch>
            <a:fillRect/>
          </a:stretch>
        </p:blipFill>
        <p:spPr bwMode="auto">
          <a:xfrm>
            <a:off x="3786182" y="2643182"/>
            <a:ext cx="5040668" cy="38576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Нюхаем цветочки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6" name="Picture 2" descr="http://cs219.vkontakte.ru/u24058282/67194308/x_1bf3b48d.jpg"/>
          <p:cNvPicPr>
            <a:picLocks noChangeAspect="1" noChangeArrowheads="1"/>
          </p:cNvPicPr>
          <p:nvPr/>
        </p:nvPicPr>
        <p:blipFill>
          <a:blip r:embed="rId4" cstate="print"/>
          <a:srcRect l="43588" t="43820" r="19217" b="17977"/>
          <a:stretch>
            <a:fillRect/>
          </a:stretch>
        </p:blipFill>
        <p:spPr bwMode="auto">
          <a:xfrm>
            <a:off x="3000363" y="1214422"/>
            <a:ext cx="3555091" cy="50363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Хомяк.</a:t>
            </a:r>
            <a:endParaRPr lang="ru-RU" sz="2000" dirty="0"/>
          </a:p>
        </p:txBody>
      </p:sp>
      <p:pic>
        <p:nvPicPr>
          <p:cNvPr id="2050" name="Picture 2" descr="E:\изображения\символы\x_83047f6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142984"/>
            <a:ext cx="5346672" cy="53578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Рыбка.</a:t>
            </a:r>
            <a:endParaRPr lang="ru-RU" sz="2000" dirty="0"/>
          </a:p>
        </p:txBody>
      </p:sp>
      <p:pic>
        <p:nvPicPr>
          <p:cNvPr id="3074" name="Picture 2" descr="E:\изображения\символы\x_96ee267a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1142984"/>
            <a:ext cx="5204094" cy="521495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Полоскание ротика.</a:t>
            </a:r>
            <a:endParaRPr lang="ru-RU" sz="2000" dirty="0"/>
          </a:p>
        </p:txBody>
      </p:sp>
      <p:pic>
        <p:nvPicPr>
          <p:cNvPr id="1026" name="Picture 2" descr="E:\изображения\символы\x_7b8cce4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1071546"/>
            <a:ext cx="5560524" cy="55721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Бегемотик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Picture 2" descr="http://cs219.vkontakte.ru/u24058282/67194308/x_baf9d9b0.jpg"/>
          <p:cNvPicPr>
            <a:picLocks noChangeAspect="1" noChangeArrowheads="1"/>
          </p:cNvPicPr>
          <p:nvPr/>
        </p:nvPicPr>
        <p:blipFill>
          <a:blip r:embed="rId4" cstate="print"/>
          <a:srcRect l="41006" t="1530" r="20895" b="59515"/>
          <a:stretch>
            <a:fillRect/>
          </a:stretch>
        </p:blipFill>
        <p:spPr bwMode="auto">
          <a:xfrm>
            <a:off x="2786050" y="1428712"/>
            <a:ext cx="3849714" cy="54292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Змейка</a:t>
            </a:r>
            <a:endParaRPr lang="ru-RU" dirty="0"/>
          </a:p>
        </p:txBody>
      </p:sp>
      <p:pic>
        <p:nvPicPr>
          <p:cNvPr id="23554" name="Picture 2" descr="http://cs219.vkontakte.ru/u24058282/67194308/x_16217159.jpg"/>
          <p:cNvPicPr>
            <a:picLocks noChangeAspect="1" noChangeArrowheads="1"/>
          </p:cNvPicPr>
          <p:nvPr/>
        </p:nvPicPr>
        <p:blipFill>
          <a:blip r:embed="rId4" cstate="print"/>
          <a:srcRect l="2155" t="42188" r="61207" b="20312"/>
          <a:stretch>
            <a:fillRect/>
          </a:stretch>
        </p:blipFill>
        <p:spPr bwMode="auto">
          <a:xfrm>
            <a:off x="3143240" y="2000240"/>
            <a:ext cx="2714644" cy="38324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105</Words>
  <Application>Microsoft Office PowerPoint</Application>
  <PresentationFormat>Экран (4:3)</PresentationFormat>
  <Paragraphs>54</Paragraphs>
  <Slides>26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Артикуляционная гимнастика</vt:lpstr>
      <vt:lpstr>Упражнение «Улыбочка» </vt:lpstr>
      <vt:lpstr>Трубочка-хоботок </vt:lpstr>
      <vt:lpstr>Нюхаем цветочки </vt:lpstr>
      <vt:lpstr>Хомяк.</vt:lpstr>
      <vt:lpstr>Рыбка.</vt:lpstr>
      <vt:lpstr>Полоскание ротика.</vt:lpstr>
      <vt:lpstr>Бегемотик </vt:lpstr>
      <vt:lpstr>Змейка</vt:lpstr>
      <vt:lpstr>Иголочка</vt:lpstr>
      <vt:lpstr>Лопата </vt:lpstr>
      <vt:lpstr>Блинчик </vt:lpstr>
      <vt:lpstr>Чистим зубки языком.</vt:lpstr>
      <vt:lpstr>Вкусное варенье</vt:lpstr>
      <vt:lpstr>Кошка лакает молоко</vt:lpstr>
      <vt:lpstr>Упражнение «Лошадка»</vt:lpstr>
      <vt:lpstr>Упражнение «Грибок»</vt:lpstr>
      <vt:lpstr>Упражнение «Маляр» </vt:lpstr>
      <vt:lpstr>Упражнение «Молоток»</vt:lpstr>
      <vt:lpstr>Дятел </vt:lpstr>
      <vt:lpstr>Индюки разговаривают. </vt:lpstr>
      <vt:lpstr>колокольчик</vt:lpstr>
      <vt:lpstr>Жук жужжит.</vt:lpstr>
      <vt:lpstr>Заводим  мотор </vt:lpstr>
      <vt:lpstr>Упражнение «Самолёт гудит»</vt:lpstr>
      <vt:lpstr>парус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</dc:title>
  <dc:creator>user</dc:creator>
  <cp:lastModifiedBy>user</cp:lastModifiedBy>
  <cp:revision>7</cp:revision>
  <dcterms:created xsi:type="dcterms:W3CDTF">2011-10-10T18:43:17Z</dcterms:created>
  <dcterms:modified xsi:type="dcterms:W3CDTF">2012-09-15T00:42:46Z</dcterms:modified>
</cp:coreProperties>
</file>