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81" autoAdjust="0"/>
    <p:restoredTop sz="97471" autoAdjust="0"/>
  </p:normalViewPr>
  <p:slideViewPr>
    <p:cSldViewPr>
      <p:cViewPr varScale="1">
        <p:scale>
          <a:sx n="72" d="100"/>
          <a:sy n="72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96406-5D7E-410D-9C21-9432D1B223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8081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8E0DF-5D6F-4691-8C27-5C73EB6DD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794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13CC4-75BB-44B9-BACF-218735E3B4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458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024C1-7ACA-434A-906A-4C02CA7DAD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136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8AD5-C7B9-49C2-B6F9-3A9D68F713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253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84823-13E1-4095-A95B-11E48D8EED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230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B460C-37A6-462F-AF7E-AA5093FADD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599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F8B55-5374-481D-9952-53451911BA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57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01FEA-CAEC-4781-BC01-04D8A6AE61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17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BDB90-0F4B-41E8-827C-8CFBC2E363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614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AA3FD-6CC1-40D6-860A-F14297DF36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291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0FDE20B-E9D0-4610-BE8C-DC909229E0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2000" b="1" smtClean="0"/>
              <a:t>ОАО «КОЛОМЕНСКИЙ ЗАВОД»</a:t>
            </a:r>
            <a:br>
              <a:rPr lang="ru-RU" altLang="ru-RU" sz="2000" b="1" smtClean="0"/>
            </a:br>
            <a:r>
              <a:rPr lang="ru-RU" altLang="ru-RU" sz="2000" b="1" smtClean="0"/>
              <a:t>ГУСЕВ</a:t>
            </a:r>
            <a:br>
              <a:rPr lang="ru-RU" altLang="ru-RU" sz="2000" b="1" smtClean="0"/>
            </a:br>
            <a:r>
              <a:rPr lang="ru-RU" altLang="ru-RU" sz="2000" b="1" smtClean="0"/>
              <a:t> АЛЕКСЕЙ   ИВАНОВИЧ                                      </a:t>
            </a:r>
            <a:br>
              <a:rPr lang="ru-RU" altLang="ru-RU" sz="2000" b="1" smtClean="0"/>
            </a:br>
            <a:r>
              <a:rPr lang="ru-RU" altLang="ru-RU" sz="2000" b="1" smtClean="0"/>
              <a:t>ПОЧЁТНЫЙ ВЕТЕРАН ТРУДА</a:t>
            </a:r>
          </a:p>
        </p:txBody>
      </p:sp>
      <p:pic>
        <p:nvPicPr>
          <p:cNvPr id="4099" name="Picture 4" descr="сканирование0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916113"/>
            <a:ext cx="3887787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r>
              <a:rPr lang="ru-RU" altLang="ru-RU" sz="4000" b="1" dirty="0" smtClean="0"/>
              <a:t>Гусев Алексей Иванович</a:t>
            </a:r>
            <a:br>
              <a:rPr lang="ru-RU" altLang="ru-RU" sz="4000" b="1" dirty="0" smtClean="0"/>
            </a:br>
            <a:r>
              <a:rPr lang="ru-RU" altLang="ru-RU" sz="4000" b="1" dirty="0" smtClean="0"/>
              <a:t>13.10.1929 – 08.08.2010</a:t>
            </a:r>
            <a:br>
              <a:rPr lang="ru-RU" altLang="ru-RU" sz="4000" b="1" dirty="0" smtClean="0"/>
            </a:br>
            <a:r>
              <a:rPr lang="ru-RU" altLang="ru-RU" sz="4000" b="1" dirty="0" smtClean="0"/>
              <a:t>Место рождения - деревня Новое </a:t>
            </a:r>
            <a:r>
              <a:rPr lang="ru-RU" altLang="ru-RU" sz="4000" b="1" dirty="0" err="1" smtClean="0"/>
              <a:t>Бобренево</a:t>
            </a:r>
            <a:r>
              <a:rPr lang="ru-RU" altLang="ru-RU" sz="4000" b="1" dirty="0" smtClean="0"/>
              <a:t> Коломенского района Московской области. </a:t>
            </a:r>
            <a:br>
              <a:rPr lang="ru-RU" altLang="ru-RU" sz="4000" b="1" dirty="0" smtClean="0"/>
            </a:br>
            <a:endParaRPr lang="ru-RU" alt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 b="1" smtClean="0"/>
              <a:t>ДЕТСТВО </a:t>
            </a:r>
            <a:r>
              <a:rPr lang="en-US" altLang="ru-RU" sz="4000" b="1" smtClean="0"/>
              <a:t/>
            </a:r>
            <a:br>
              <a:rPr lang="en-US" altLang="ru-RU" sz="4000" b="1" smtClean="0"/>
            </a:br>
            <a:r>
              <a:rPr lang="ru-RU" altLang="ru-RU" sz="4000" b="1" smtClean="0"/>
              <a:t>АЛЕКСЕЯ ИВАНОВИЧА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29600" cy="3898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400" smtClean="0"/>
              <a:t>      </a:t>
            </a:r>
            <a:r>
              <a:rPr lang="ru-RU" altLang="ru-RU" sz="1400" b="1" smtClean="0"/>
              <a:t>Детство Алексея проходило в большой семье. Вместе с родителями она составляла шесть человек. По достижению восьмилетнего возраста, в 1937 г., мальчик поступил в Бобреневскую начальную школу, которая располагалась на территории Богородице – Рождественского Бобренева монастыря, в двухэтажном доме принадлежащим церковным служителям, которые проживали на первом этаже. Второй этаж здания был оборудован под  учебные классы.  Это были классы с печным отоплением и освещением при помощи керосиновых ламп.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400" b="1" smtClean="0"/>
              <a:t>       Во время перемены школьники выбегали на уличный двор и наблюдали, как , в запряжённые лошадьми корытообразные повозки, небрежно, навалом бросали церковное  имущество. Некоторым школьникам удавалось схватить книгу и это было большой общей радостью.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400" b="1" smtClean="0"/>
              <a:t>      В мае 1941 г. Алексей закончил начальную школу.  Учитель и он же директор школы, Владимир Михайлович, поздравил всех с окончанием начальной школы и вручил подарки. Юному выпускнику был подарен набор цветных карандашей. Все выпускники получили направление в неполную среднюю школу № 7, расположенную по ул. Пушкина.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400" b="1" smtClean="0"/>
              <a:t>      Но вскоре радость выпускников была омрачена известием о том, что их , уважаемого всеми учителя, Владимира Михайловича, арестовали, как бывшего офицера царской армии. Это были страшные годы репрессий…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81000"/>
            <a:ext cx="8218487" cy="96043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smtClean="0"/>
              <a:t>СУРОВЫЙ 1941…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158162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00" smtClean="0"/>
              <a:t>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smtClean="0"/>
              <a:t>     1сентября 1941 г. начались занятия в полностью укомплектованной учениками и учителями школе № 7. К сожалению это было для всех тревожное время. Шла Великая Отечественная война. Враг приближался к Москве. Население города эвакуировалось вместе промышленным заводами в города Киров и Красноярск.  Через три месяца нам объявили о том, что школа закрывается, а всем мальчики направлялись в ФЗУ. Об этом следовало оповестить родителей и на следующий день придти в учебно-производственное предприятие, согласно подготовленной разнарядки,  вместе с трёхдневным запасом продовольствия.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smtClean="0"/>
              <a:t>      Отцу Алексея, работнику Коломенского завода было предложено всей семьёй отбыть в г. Красноярск. Вагон-теплушка находился на станции Голутвин. Все продовольственные запасы: 30 мешков картофеля и корова были переданы сформированным Сибирским частям. Но отправка  в г. Красноярск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smtClean="0"/>
              <a:t>      не состоялась. Директор завода</a:t>
            </a:r>
            <a:r>
              <a:rPr lang="en-US" altLang="ru-RU" sz="1600" smtClean="0"/>
              <a:t> </a:t>
            </a:r>
            <a:r>
              <a:rPr lang="ru-RU" altLang="ru-RU" sz="1600" smtClean="0"/>
              <a:t>Х.Э. Рубинчик принял решение оставить отца, как специалиста электромонтёра на случай захвата немцами г. Коломны и завода. Перед бригадой подрывников была поставлена задача заложить подрывные устройства в подземных каналах заводских цехов. Пульт и управление для подрыва был у директора завода. Все подрывники находились в течение двух недель в распоряжении директора завода. Никто не имел права отлучиться.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 smtClean="0"/>
              <a:t>СУРОВЫЙ 1941…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22960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400" dirty="0" smtClean="0"/>
              <a:t>      </a:t>
            </a:r>
            <a:r>
              <a:rPr lang="ru-RU" altLang="ru-RU" sz="1600" dirty="0" smtClean="0"/>
              <a:t>После 6 декабря 1941 г. когда наши войска перешли в контрнаступление, директор завода приказал демонтировать все взрывные устройства и передать на склад вооружённых сил. Завод стал срочно восстанавливаться. Заработали цеха по изготовлению заготовок для снарядов. На предприятие стали поступать повреждённые танки, которые быстро ремонтировались и отправлялись на фронт под лозунгом «Всё для фронта, всё для Победы!»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dirty="0" smtClean="0"/>
              <a:t>     Когда вражеская армия отступила, положение в  городе и районе стало меняться. Восстанавливалось управление населением Старого и Нового </a:t>
            </a:r>
            <a:r>
              <a:rPr lang="ru-RU" altLang="ru-RU" sz="1600" dirty="0" err="1" smtClean="0"/>
              <a:t>Бобренева</a:t>
            </a:r>
            <a:r>
              <a:rPr lang="ru-RU" altLang="ru-RU" sz="1600" dirty="0" smtClean="0"/>
              <a:t>. Всё трудоспособное население было зачислено с специальные бригады. Бригадир управлял бригадой и контролировал работу в ней. Ежедневно утром, все приходили в контору колхоза им. Н.К. Крупской и получали задание. Кто в подвал для переборки и сортировки картофеля, кто в лес за дровами, кто на скотный двор. Более взрослых и опытных направляли на ремонт сельскохозяйственного машин и инвентаря. Но труд этот был не напрасен. Враг был отброшен от столицы. Это был первый шаг на пути к Великой Победе. И этот день настал 9 мая 1945 г.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dirty="0" smtClean="0"/>
              <a:t>     </a:t>
            </a:r>
            <a:r>
              <a:rPr lang="ru-RU" altLang="ru-RU" sz="1600" b="1" dirty="0" smtClean="0">
                <a:solidFill>
                  <a:srgbClr val="7030A0"/>
                </a:solidFill>
              </a:rPr>
              <a:t>За самоотверженный труд в годы Великой Отечественной войны Гусеву Алексею Ивановичу было присвоено звание участника Трудового фронта.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b="1" dirty="0" smtClean="0">
                <a:solidFill>
                  <a:srgbClr val="7030A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299</TotalTime>
  <Words>632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Текстура</vt:lpstr>
      <vt:lpstr>ОАО «КОЛОМЕНСКИЙ ЗАВОД» ГУСЕВ  АЛЕКСЕЙ   ИВАНОВИЧ                                       ПОЧЁТНЫЙ ВЕТЕРАН ТРУДА</vt:lpstr>
      <vt:lpstr>    Гусев Алексей Иванович 13.10.1929 – 08.08.2010 Место рождения - деревня Новое Бобренево Коломенского района Московской области.  </vt:lpstr>
      <vt:lpstr>ДЕТСТВО  АЛЕКСЕЯ ИВАНОВИЧА</vt:lpstr>
      <vt:lpstr>СУРОВЫЙ 1941…</vt:lpstr>
      <vt:lpstr>СУРОВЫЙ 1941…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ГУСЕВ  АЛЕКСЕЙ ИВАНОВИЧ</dc:title>
  <dc:creator>Елена</dc:creator>
  <cp:lastModifiedBy>ЕЛЕНА</cp:lastModifiedBy>
  <cp:revision>18</cp:revision>
  <dcterms:created xsi:type="dcterms:W3CDTF">2006-12-17T20:58:41Z</dcterms:created>
  <dcterms:modified xsi:type="dcterms:W3CDTF">2015-03-18T22:12:46Z</dcterms:modified>
</cp:coreProperties>
</file>