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2" r:id="rId4"/>
    <p:sldId id="260" r:id="rId5"/>
    <p:sldId id="261" r:id="rId6"/>
    <p:sldId id="263" r:id="rId7"/>
    <p:sldId id="264" r:id="rId8"/>
    <p:sldId id="265"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110" d="100"/>
          <a:sy n="110" d="100"/>
        </p:scale>
        <p:origin x="-59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1AD59B76-3968-4E3F-9D47-DAD7AF8E24FF}" type="datetimeFigureOut">
              <a:rPr lang="ru-RU" smtClean="0"/>
              <a:t>01.01.2002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926A5140-187D-4E80-AC30-AA63724622D2}"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AD59B76-3968-4E3F-9D47-DAD7AF8E24FF}" type="datetimeFigureOut">
              <a:rPr lang="ru-RU" smtClean="0"/>
              <a:t>01.01.2002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A5140-187D-4E80-AC30-AA63724622D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AD59B76-3968-4E3F-9D47-DAD7AF8E24FF}" type="datetimeFigureOut">
              <a:rPr lang="ru-RU" smtClean="0"/>
              <a:t>01.01.2002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A5140-187D-4E80-AC30-AA63724622D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AD59B76-3968-4E3F-9D47-DAD7AF8E24FF}" type="datetimeFigureOut">
              <a:rPr lang="ru-RU" smtClean="0"/>
              <a:t>01.01.2002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A5140-187D-4E80-AC30-AA63724622D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AD59B76-3968-4E3F-9D47-DAD7AF8E24FF}" type="datetimeFigureOut">
              <a:rPr lang="ru-RU" smtClean="0"/>
              <a:t>01.01.2002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A5140-187D-4E80-AC30-AA63724622D2}"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AD59B76-3968-4E3F-9D47-DAD7AF8E24FF}" type="datetimeFigureOut">
              <a:rPr lang="ru-RU" smtClean="0"/>
              <a:t>01.01.2002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6A5140-187D-4E80-AC30-AA63724622D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AD59B76-3968-4E3F-9D47-DAD7AF8E24FF}" type="datetimeFigureOut">
              <a:rPr lang="ru-RU" smtClean="0"/>
              <a:t>01.01.2002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6A5140-187D-4E80-AC30-AA63724622D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AD59B76-3968-4E3F-9D47-DAD7AF8E24FF}" type="datetimeFigureOut">
              <a:rPr lang="ru-RU" smtClean="0"/>
              <a:t>01.01.2002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6A5140-187D-4E80-AC30-AA63724622D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AD59B76-3968-4E3F-9D47-DAD7AF8E24FF}" type="datetimeFigureOut">
              <a:rPr lang="ru-RU" smtClean="0"/>
              <a:t>01.01.2002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6A5140-187D-4E80-AC30-AA63724622D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AD59B76-3968-4E3F-9D47-DAD7AF8E24FF}" type="datetimeFigureOut">
              <a:rPr lang="ru-RU" smtClean="0"/>
              <a:t>01.01.2002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6A5140-187D-4E80-AC30-AA63724622D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AD59B76-3968-4E3F-9D47-DAD7AF8E24FF}" type="datetimeFigureOut">
              <a:rPr lang="ru-RU" smtClean="0"/>
              <a:t>01.01.2002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926A5140-187D-4E80-AC30-AA63724622D2}"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AD59B76-3968-4E3F-9D47-DAD7AF8E24FF}" type="datetimeFigureOut">
              <a:rPr lang="ru-RU" smtClean="0"/>
              <a:t>01.01.2002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26A5140-187D-4E80-AC30-AA63724622D2}"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vidania.ru/" TargetMode="External"/><Relationship Id="rId2" Type="http://schemas.openxmlformats.org/officeDocument/2006/relationships/hyperlink" Target="http://www.kraadm.ru/"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normAutofit/>
          </a:bodyPr>
          <a:lstStyle/>
          <a:p>
            <a:pPr algn="ctr"/>
            <a:r>
              <a:rPr lang="ru-RU" sz="1600" dirty="0" smtClean="0"/>
              <a:t>МОУ «</a:t>
            </a:r>
            <a:r>
              <a:rPr lang="ru-RU" sz="1600" dirty="0" err="1" smtClean="0"/>
              <a:t>Красненская</a:t>
            </a:r>
            <a:r>
              <a:rPr lang="ru-RU" sz="1600" dirty="0" smtClean="0"/>
              <a:t> средняя общеобразовательная школа имени М.И.Светличной»</a:t>
            </a:r>
            <a:br>
              <a:rPr lang="ru-RU" sz="1600" dirty="0" smtClean="0"/>
            </a:br>
            <a:r>
              <a:rPr lang="ru-RU" sz="2000" dirty="0" smtClean="0"/>
              <a:t/>
            </a:r>
            <a:br>
              <a:rPr lang="ru-RU" sz="2000" dirty="0" smtClean="0"/>
            </a:br>
            <a:r>
              <a:rPr lang="ru-RU" sz="2000" dirty="0" smtClean="0"/>
              <a:t/>
            </a:r>
            <a:br>
              <a:rPr lang="ru-RU" sz="2000" dirty="0" smtClean="0"/>
            </a:br>
            <a:r>
              <a:rPr lang="ru-RU" sz="2000" dirty="0" smtClean="0"/>
              <a:t> </a:t>
            </a:r>
            <a:r>
              <a:rPr lang="ru-RU" sz="2000" dirty="0" smtClean="0"/>
              <a:t>   </a:t>
            </a:r>
            <a:r>
              <a:rPr lang="en-US" sz="2000" dirty="0" smtClean="0"/>
              <a:t>HOLY PLACES OF</a:t>
            </a:r>
            <a:r>
              <a:rPr lang="ru-RU" sz="2000" dirty="0" smtClean="0"/>
              <a:t> </a:t>
            </a:r>
            <a:r>
              <a:rPr lang="en-US" sz="2000" dirty="0" smtClean="0"/>
              <a:t>KRASNENSKIY </a:t>
            </a:r>
            <a:r>
              <a:rPr lang="en-US" sz="2000" dirty="0" smtClean="0"/>
              <a:t>DISTRICT</a:t>
            </a:r>
            <a:r>
              <a:rPr lang="ru-RU" sz="2000" dirty="0" smtClean="0"/>
              <a:t/>
            </a:r>
            <a:br>
              <a:rPr lang="ru-RU" sz="2000" dirty="0" smtClean="0"/>
            </a:br>
            <a:endParaRPr lang="ru-RU" sz="2800" dirty="0"/>
          </a:p>
        </p:txBody>
      </p:sp>
      <p:sp>
        <p:nvSpPr>
          <p:cNvPr id="6" name="Подзаголовок 5"/>
          <p:cNvSpPr>
            <a:spLocks noGrp="1"/>
          </p:cNvSpPr>
          <p:nvPr>
            <p:ph type="subTitle" idx="1"/>
          </p:nvPr>
        </p:nvSpPr>
        <p:spPr/>
        <p:txBody>
          <a:bodyPr/>
          <a:lstStyle/>
          <a:p>
            <a:r>
              <a:rPr lang="ru-RU" dirty="0" smtClean="0"/>
              <a:t>					                   </a:t>
            </a:r>
            <a:r>
              <a:rPr lang="ru-RU" sz="1600" dirty="0" smtClean="0"/>
              <a:t>Выполнил: 						учитель </a:t>
            </a:r>
          </a:p>
          <a:p>
            <a:r>
              <a:rPr lang="ru-RU" sz="1600" dirty="0" smtClean="0"/>
              <a:t>английского </a:t>
            </a:r>
          </a:p>
          <a:p>
            <a:r>
              <a:rPr lang="ru-RU" sz="1600" dirty="0" smtClean="0"/>
              <a:t>языка </a:t>
            </a:r>
          </a:p>
          <a:p>
            <a:r>
              <a:rPr lang="ru-RU" sz="1600" dirty="0" err="1" smtClean="0"/>
              <a:t>Бутрий</a:t>
            </a:r>
            <a:r>
              <a:rPr lang="ru-RU" sz="1600" dirty="0" smtClean="0"/>
              <a:t> Я.Н.</a:t>
            </a:r>
            <a:endParaRPr lang="ru-RU"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704088"/>
            <a:ext cx="8229600" cy="57912"/>
          </a:xfrm>
        </p:spPr>
        <p:txBody>
          <a:bodyPr>
            <a:normAutofit fontScale="90000"/>
          </a:bodyPr>
          <a:lstStyle/>
          <a:p>
            <a:endParaRPr lang="ru-RU" dirty="0"/>
          </a:p>
        </p:txBody>
      </p:sp>
      <p:sp>
        <p:nvSpPr>
          <p:cNvPr id="8" name="Содержимое 7"/>
          <p:cNvSpPr>
            <a:spLocks noGrp="1"/>
          </p:cNvSpPr>
          <p:nvPr>
            <p:ph sz="half" idx="1"/>
          </p:nvPr>
        </p:nvSpPr>
        <p:spPr>
          <a:xfrm>
            <a:off x="457200" y="609600"/>
            <a:ext cx="4038600" cy="5745325"/>
          </a:xfrm>
        </p:spPr>
        <p:txBody>
          <a:bodyPr>
            <a:normAutofit fontScale="70000" lnSpcReduction="20000"/>
          </a:bodyPr>
          <a:lstStyle/>
          <a:p>
            <a:pPr>
              <a:buNone/>
            </a:pPr>
            <a:r>
              <a:rPr lang="ru-RU" dirty="0" smtClean="0"/>
              <a:t>		</a:t>
            </a:r>
            <a:r>
              <a:rPr lang="en-US" dirty="0" smtClean="0"/>
              <a:t>I </a:t>
            </a:r>
            <a:r>
              <a:rPr lang="en-US" dirty="0" smtClean="0"/>
              <a:t>would like to present sightseeing tour which can show people the beauty and spiritual value of </a:t>
            </a:r>
            <a:r>
              <a:rPr lang="en-US" dirty="0" err="1" smtClean="0"/>
              <a:t>Krasnenskiy</a:t>
            </a:r>
            <a:r>
              <a:rPr lang="en-US" dirty="0" smtClean="0"/>
              <a:t> district. There are a lot of wonderful churches with their own history. Let`s start with our main temple. It is situated in the center of the village </a:t>
            </a:r>
            <a:r>
              <a:rPr lang="en-US" dirty="0" err="1" smtClean="0"/>
              <a:t>Krasnoe</a:t>
            </a:r>
            <a:r>
              <a:rPr lang="en-US" dirty="0" smtClean="0"/>
              <a:t>.</a:t>
            </a:r>
            <a:r>
              <a:rPr lang="en-GB" dirty="0" smtClean="0"/>
              <a:t>It is St. Elias Church</a:t>
            </a:r>
            <a:r>
              <a:rPr lang="en-GB" dirty="0" smtClean="0"/>
              <a:t>.</a:t>
            </a:r>
            <a:r>
              <a:rPr lang="ru-RU" dirty="0" smtClean="0"/>
              <a:t> </a:t>
            </a:r>
            <a:r>
              <a:rPr lang="en-GB" dirty="0" smtClean="0"/>
              <a:t>Firstly </a:t>
            </a:r>
            <a:r>
              <a:rPr lang="en-GB" dirty="0" smtClean="0"/>
              <a:t>it was built in 1774, people came </a:t>
            </a:r>
            <a:r>
              <a:rPr lang="en-GB" dirty="0" smtClean="0"/>
              <a:t>here</a:t>
            </a:r>
            <a:r>
              <a:rPr lang="ru-RU" dirty="0" smtClean="0"/>
              <a:t> </a:t>
            </a:r>
            <a:r>
              <a:rPr lang="en-GB" dirty="0" smtClean="0"/>
              <a:t>to </a:t>
            </a:r>
            <a:r>
              <a:rPr lang="en-GB" dirty="0" smtClean="0"/>
              <a:t>pray, but during the Great Patriotic War it was converted into a hospital, then become a recreation centre. In 1991 it became the church again.</a:t>
            </a:r>
            <a:r>
              <a:rPr lang="ru-RU" dirty="0" smtClean="0"/>
              <a:t> </a:t>
            </a:r>
            <a:r>
              <a:rPr lang="en-GB" dirty="0" smtClean="0"/>
              <a:t>In 2001 the bell tower was built. Two years later, in 2003 the dome was settled</a:t>
            </a:r>
            <a:r>
              <a:rPr lang="en-GB" dirty="0" smtClean="0"/>
              <a:t>.</a:t>
            </a:r>
            <a:r>
              <a:rPr lang="ru-RU" dirty="0" smtClean="0"/>
              <a:t>  </a:t>
            </a:r>
            <a:r>
              <a:rPr lang="en-GB" dirty="0" smtClean="0"/>
              <a:t>In </a:t>
            </a:r>
            <a:r>
              <a:rPr lang="en-GB" dirty="0" smtClean="0"/>
              <a:t>2006 the restoration work on the interior decoration of the temple was began</a:t>
            </a:r>
            <a:r>
              <a:rPr lang="en-GB" dirty="0" smtClean="0"/>
              <a:t>.</a:t>
            </a:r>
            <a:r>
              <a:rPr lang="ru-RU" dirty="0" smtClean="0"/>
              <a:t> </a:t>
            </a:r>
            <a:r>
              <a:rPr lang="en-GB" dirty="0" smtClean="0"/>
              <a:t>By </a:t>
            </a:r>
            <a:r>
              <a:rPr lang="en-GB" dirty="0" smtClean="0"/>
              <a:t>the end of July 2007 the outer decoration of the temple was finished. The long - awaited opening of the St. Elias temple took place in 2007.</a:t>
            </a:r>
            <a:r>
              <a:rPr lang="en-US" dirty="0" smtClean="0"/>
              <a:t/>
            </a:r>
            <a:br>
              <a:rPr lang="en-US" dirty="0" smtClean="0"/>
            </a:br>
            <a:endParaRPr lang="ru-RU" dirty="0"/>
          </a:p>
        </p:txBody>
      </p:sp>
      <p:pic>
        <p:nvPicPr>
          <p:cNvPr id="12" name="Содержимое 11"/>
          <p:cNvPicPr>
            <a:picLocks noGrp="1"/>
          </p:cNvPicPr>
          <p:nvPr>
            <p:ph sz="half" idx="2"/>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953000" y="1119981"/>
            <a:ext cx="3429000" cy="4572000"/>
          </a:xfrm>
          <a:prstGeom prst="rect">
            <a:avLst/>
          </a:prstGeom>
          <a:solidFill>
            <a:srgbClr val="FFFFFF"/>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4648200" y="685800"/>
            <a:ext cx="4038600" cy="5669125"/>
          </a:xfrm>
        </p:spPr>
        <p:txBody>
          <a:bodyPr>
            <a:normAutofit fontScale="77500" lnSpcReduction="20000"/>
          </a:bodyPr>
          <a:lstStyle/>
          <a:p>
            <a:pPr>
              <a:buNone/>
            </a:pPr>
            <a:r>
              <a:rPr lang="ru-RU" dirty="0" smtClean="0"/>
              <a:t>            </a:t>
            </a:r>
            <a:r>
              <a:rPr lang="en-US" dirty="0" smtClean="0"/>
              <a:t>The </a:t>
            </a:r>
            <a:r>
              <a:rPr lang="en-US" dirty="0" smtClean="0"/>
              <a:t>next sightseeing I’d like </a:t>
            </a:r>
            <a:r>
              <a:rPr lang="en-US" dirty="0" smtClean="0"/>
              <a:t>to present </a:t>
            </a:r>
            <a:r>
              <a:rPr lang="en-US" dirty="0" smtClean="0"/>
              <a:t>is Church of the Vladimir Icon of the Mother of God. It is situated in the village Old </a:t>
            </a:r>
            <a:r>
              <a:rPr lang="en-US" dirty="0" err="1" smtClean="0"/>
              <a:t>Ukolovo</a:t>
            </a:r>
            <a:r>
              <a:rPr lang="en-US" dirty="0" smtClean="0"/>
              <a:t>. </a:t>
            </a:r>
            <a:endParaRPr lang="ru-RU" dirty="0" smtClean="0"/>
          </a:p>
          <a:p>
            <a:pPr>
              <a:buNone/>
            </a:pPr>
            <a:r>
              <a:rPr lang="ru-RU" dirty="0" smtClean="0"/>
              <a:t>	</a:t>
            </a:r>
            <a:r>
              <a:rPr lang="ru-RU" dirty="0" smtClean="0"/>
              <a:t>	</a:t>
            </a:r>
            <a:r>
              <a:rPr lang="en-US" dirty="0" smtClean="0"/>
              <a:t>The </a:t>
            </a:r>
            <a:r>
              <a:rPr lang="en-US" dirty="0" smtClean="0"/>
              <a:t>base of the village Old </a:t>
            </a:r>
            <a:r>
              <a:rPr lang="en-US" dirty="0" err="1" smtClean="0"/>
              <a:t>Ukolovo</a:t>
            </a:r>
            <a:r>
              <a:rPr lang="en-US" dirty="0" smtClean="0"/>
              <a:t> historians refer to 1610. Its first settlers – boyars` children - were sent from </a:t>
            </a:r>
            <a:r>
              <a:rPr lang="en-US" dirty="0" err="1" smtClean="0"/>
              <a:t>StaryOskol</a:t>
            </a:r>
            <a:r>
              <a:rPr lang="en-US" dirty="0" smtClean="0"/>
              <a:t> to protect the southern borders of the Russian State from the raids of the Tatars.</a:t>
            </a:r>
            <a:r>
              <a:rPr lang="ru-RU" dirty="0" smtClean="0"/>
              <a:t> </a:t>
            </a:r>
            <a:r>
              <a:rPr lang="en-US" dirty="0" smtClean="0"/>
              <a:t>The wooden church was built in 1650, it was the first temple in </a:t>
            </a:r>
            <a:r>
              <a:rPr lang="en-US" dirty="0" err="1" smtClean="0"/>
              <a:t>Krasnenskiy</a:t>
            </a:r>
            <a:r>
              <a:rPr lang="en-US" dirty="0" smtClean="0"/>
              <a:t> district. In 1809 the church was rebuild from stone with a bell tower, burial place and guardhouse. The temple had a chapel in honor of the holy martyr </a:t>
            </a:r>
            <a:r>
              <a:rPr lang="en-US" dirty="0" err="1" smtClean="0"/>
              <a:t>Paraskeva</a:t>
            </a:r>
            <a:r>
              <a:rPr lang="en-US" dirty="0" smtClean="0"/>
              <a:t>. </a:t>
            </a:r>
            <a:br>
              <a:rPr lang="en-US" dirty="0" smtClean="0"/>
            </a:br>
            <a:endParaRPr lang="ru-RU" dirty="0"/>
          </a:p>
        </p:txBody>
      </p:sp>
      <p:pic>
        <p:nvPicPr>
          <p:cNvPr id="5" name="Содержимое 4" descr="St_uk"/>
          <p:cNvPicPr>
            <a:picLocks noGrp="1"/>
          </p:cNvPicPr>
          <p:nvPr>
            <p:ph sz="half" idx="1"/>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85787" y="2057400"/>
            <a:ext cx="3781425" cy="34996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4648200" y="457200"/>
            <a:ext cx="4038600" cy="5897725"/>
          </a:xfrm>
        </p:spPr>
        <p:txBody>
          <a:bodyPr>
            <a:normAutofit fontScale="77500" lnSpcReduction="20000"/>
          </a:bodyPr>
          <a:lstStyle/>
          <a:p>
            <a:pPr>
              <a:buNone/>
            </a:pPr>
            <a:r>
              <a:rPr lang="ru-RU" dirty="0" smtClean="0"/>
              <a:t>		</a:t>
            </a:r>
            <a:r>
              <a:rPr lang="en-US" dirty="0" smtClean="0"/>
              <a:t>Our </a:t>
            </a:r>
            <a:r>
              <a:rPr lang="en-US" dirty="0" smtClean="0"/>
              <a:t>tour continues. In the village </a:t>
            </a:r>
            <a:r>
              <a:rPr lang="en-US" dirty="0" err="1" smtClean="0"/>
              <a:t>LesnoeUkolovo</a:t>
            </a:r>
            <a:r>
              <a:rPr lang="en-US" dirty="0" smtClean="0"/>
              <a:t> we can observe Nativity Church. It was founded in 1730.  After 100 years a stone church was built on the </a:t>
            </a:r>
            <a:endParaRPr lang="ru-RU" dirty="0" smtClean="0"/>
          </a:p>
          <a:p>
            <a:pPr>
              <a:buNone/>
            </a:pPr>
            <a:r>
              <a:rPr lang="ru-RU" dirty="0" smtClean="0"/>
              <a:t>     </a:t>
            </a:r>
            <a:r>
              <a:rPr lang="en-US" dirty="0" smtClean="0"/>
              <a:t>place </a:t>
            </a:r>
            <a:r>
              <a:rPr lang="en-US" dirty="0" smtClean="0"/>
              <a:t>of wooden one. There was a bell tower too. Also we can see there Crucifix and few icons made and written on Mount Athos. Tomb, candlesticks, chandeliers and many others things saved from the first days of the temple. In the temple there are lists about the miraculous icon of the Mother of God, which was carried around the village </a:t>
            </a:r>
            <a:r>
              <a:rPr lang="en-US" dirty="0" err="1" smtClean="0"/>
              <a:t>Korotoyak</a:t>
            </a:r>
            <a:r>
              <a:rPr lang="en-US" dirty="0" smtClean="0"/>
              <a:t> and town </a:t>
            </a:r>
            <a:r>
              <a:rPr lang="en-US" dirty="0" err="1" smtClean="0"/>
              <a:t>Ostrogozhsk</a:t>
            </a:r>
            <a:r>
              <a:rPr lang="en-US" dirty="0" smtClean="0"/>
              <a:t> during cholera in 1847 and 1848. Inhabitants were saved. The church wasn`t closed even in the hard years of the Great Patriotic War</a:t>
            </a:r>
            <a:endParaRPr lang="ru-RU" dirty="0"/>
          </a:p>
        </p:txBody>
      </p:sp>
      <p:pic>
        <p:nvPicPr>
          <p:cNvPr id="5" name="Содержимое 4"/>
          <p:cNvPicPr>
            <a:picLocks noGrp="1"/>
          </p:cNvPicPr>
          <p:nvPr>
            <p:ph sz="half" idx="1"/>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57200" y="762000"/>
            <a:ext cx="3886200" cy="5334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57200" y="533400"/>
            <a:ext cx="4038600" cy="5821525"/>
          </a:xfrm>
        </p:spPr>
        <p:txBody>
          <a:bodyPr>
            <a:normAutofit fontScale="77500" lnSpcReduction="20000"/>
          </a:bodyPr>
          <a:lstStyle/>
          <a:p>
            <a:pPr>
              <a:buNone/>
            </a:pPr>
            <a:r>
              <a:rPr lang="ru-RU" dirty="0" smtClean="0"/>
              <a:t>		</a:t>
            </a:r>
            <a:r>
              <a:rPr lang="en-US" dirty="0" smtClean="0"/>
              <a:t>In </a:t>
            </a:r>
            <a:r>
              <a:rPr lang="en-US" dirty="0" smtClean="0"/>
              <a:t>the nice village </a:t>
            </a:r>
            <a:r>
              <a:rPr lang="en-US" dirty="0" err="1" smtClean="0"/>
              <a:t>Kamyzino</a:t>
            </a:r>
            <a:r>
              <a:rPr lang="en-US" dirty="0" smtClean="0"/>
              <a:t> we can see the Temple of the Holy Spirit. The first mention of the village dates back to the 18th century, when its territory was settled by 11 families headed by </a:t>
            </a:r>
            <a:r>
              <a:rPr lang="en-US" dirty="0" err="1" smtClean="0"/>
              <a:t>ZinoviyKamyzin</a:t>
            </a:r>
            <a:r>
              <a:rPr lang="en-US" dirty="0" smtClean="0"/>
              <a:t>. They were sent from town </a:t>
            </a:r>
            <a:r>
              <a:rPr lang="en-US" dirty="0" err="1" smtClean="0"/>
              <a:t>Userd</a:t>
            </a:r>
            <a:r>
              <a:rPr lang="en-US" dirty="0" smtClean="0"/>
              <a:t> by government to serve.                                                                                                                   </a:t>
            </a:r>
            <a:endParaRPr lang="ru-RU" dirty="0" smtClean="0"/>
          </a:p>
          <a:p>
            <a:pPr>
              <a:buNone/>
            </a:pPr>
            <a:r>
              <a:rPr lang="ru-RU" dirty="0" smtClean="0"/>
              <a:t>		</a:t>
            </a:r>
            <a:r>
              <a:rPr lang="en-US" dirty="0" smtClean="0"/>
              <a:t>In </a:t>
            </a:r>
            <a:r>
              <a:rPr lang="en-US" dirty="0" err="1" smtClean="0"/>
              <a:t>Kamyzino</a:t>
            </a:r>
            <a:r>
              <a:rPr lang="en-US" dirty="0" smtClean="0"/>
              <a:t> was Trinity Church. At the beginning of the 20</a:t>
            </a:r>
            <a:r>
              <a:rPr lang="en-US" baseline="30000" dirty="0" smtClean="0"/>
              <a:t>th</a:t>
            </a:r>
            <a:r>
              <a:rPr lang="en-US" dirty="0" smtClean="0"/>
              <a:t> century, the church was closed and the building was used as a warehouse. Later there was club. In the early 90s after the repair work the worship in the temple was resumed. Then the throne was recalled in honor of the Holy Spirit. Day of the Holy Spirit is celebrated after Trinity. Restoration works were completed in 2009. </a:t>
            </a:r>
            <a:endParaRPr lang="ru-RU" dirty="0" smtClean="0"/>
          </a:p>
          <a:p>
            <a:endParaRPr lang="ru-RU" dirty="0"/>
          </a:p>
        </p:txBody>
      </p:sp>
      <p:pic>
        <p:nvPicPr>
          <p:cNvPr id="5" name="Содержимое 4"/>
          <p:cNvPicPr>
            <a:picLocks noGrp="1"/>
          </p:cNvPicPr>
          <p:nvPr>
            <p:ph sz="half" idx="2"/>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029200" y="1600200"/>
            <a:ext cx="3810000" cy="358139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4648200" y="533400"/>
            <a:ext cx="4038600" cy="5821525"/>
          </a:xfrm>
        </p:spPr>
        <p:txBody>
          <a:bodyPr>
            <a:normAutofit fontScale="70000" lnSpcReduction="20000"/>
          </a:bodyPr>
          <a:lstStyle/>
          <a:p>
            <a:r>
              <a:rPr lang="en-US" dirty="0" err="1" smtClean="0"/>
              <a:t>Krasnenskiy</a:t>
            </a:r>
            <a:r>
              <a:rPr lang="en-US" dirty="0" smtClean="0"/>
              <a:t> district is rich in holy places. The next of them is Nativity Church </a:t>
            </a:r>
            <a:endParaRPr lang="ru-RU" dirty="0" smtClean="0"/>
          </a:p>
          <a:p>
            <a:r>
              <a:rPr lang="en-US" dirty="0" smtClean="0"/>
              <a:t>in the village Gorki.</a:t>
            </a:r>
            <a:r>
              <a:rPr lang="ru-RU" dirty="0" smtClean="0"/>
              <a:t> </a:t>
            </a:r>
            <a:r>
              <a:rPr lang="en-US" dirty="0" smtClean="0"/>
              <a:t>It is situated on the bank of the river </a:t>
            </a:r>
            <a:r>
              <a:rPr lang="en-US" dirty="0" err="1" smtClean="0"/>
              <a:t>Potudan</a:t>
            </a:r>
            <a:r>
              <a:rPr lang="en-US" dirty="0" smtClean="0"/>
              <a:t>. The church was built in 1774. Its history is closely connected with the history of the village. It is made of wood with two domes. The central dome is in the form of an octahedron, the height is 5 meters, and diameter is 8 meters. The roof has the half – bulb </a:t>
            </a:r>
            <a:r>
              <a:rPr lang="en-US" dirty="0" err="1" smtClean="0"/>
              <a:t>formof</a:t>
            </a:r>
            <a:r>
              <a:rPr lang="en-US" dirty="0" smtClean="0"/>
              <a:t> octagonal bell tower. In 1995 – 1998 years Regional center of social care for the elderly people and persons with disabilities, children from poor families was settled there. It is called in the name of saint Xenia of St. </a:t>
            </a:r>
            <a:r>
              <a:rPr lang="en-US" dirty="0" err="1" smtClean="0"/>
              <a:t>Petersburg.I</a:t>
            </a:r>
            <a:r>
              <a:rPr lang="en-US" dirty="0" smtClean="0"/>
              <a:t> want to finish our tour with the new wonderful church in the Village </a:t>
            </a:r>
            <a:r>
              <a:rPr lang="en-US" dirty="0" err="1" smtClean="0"/>
              <a:t>Setishe</a:t>
            </a:r>
            <a:r>
              <a:rPr lang="en-US" dirty="0" smtClean="0"/>
              <a:t>.</a:t>
            </a:r>
            <a:endParaRPr lang="ru-RU" dirty="0" smtClean="0"/>
          </a:p>
          <a:p>
            <a:pPr>
              <a:buNone/>
            </a:pPr>
            <a:endParaRPr lang="ru-RU" dirty="0"/>
          </a:p>
        </p:txBody>
      </p:sp>
      <p:pic>
        <p:nvPicPr>
          <p:cNvPr id="5" name="Содержимое 4"/>
          <p:cNvPicPr>
            <a:picLocks noGrp="1"/>
          </p:cNvPicPr>
          <p:nvPr>
            <p:ph sz="half" idx="1"/>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33400" y="1295400"/>
            <a:ext cx="3886200" cy="4114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57200" y="609600"/>
            <a:ext cx="4038600" cy="5745325"/>
          </a:xfrm>
        </p:spPr>
        <p:txBody>
          <a:bodyPr>
            <a:normAutofit fontScale="62500" lnSpcReduction="20000"/>
          </a:bodyPr>
          <a:lstStyle/>
          <a:p>
            <a:pPr>
              <a:buNone/>
            </a:pPr>
            <a:r>
              <a:rPr lang="ru-RU" dirty="0" smtClean="0"/>
              <a:t>		</a:t>
            </a:r>
            <a:r>
              <a:rPr lang="en-US" dirty="0" smtClean="0"/>
              <a:t>The </a:t>
            </a:r>
            <a:r>
              <a:rPr lang="en-US" dirty="0" smtClean="0"/>
              <a:t>wooden church with dome was built in 1879 in honor of the Blessed Virgin Mary. The temple belonged to the church of the village </a:t>
            </a:r>
            <a:r>
              <a:rPr lang="en-US" dirty="0" err="1" smtClean="0"/>
              <a:t>Zalomnoe</a:t>
            </a:r>
            <a:r>
              <a:rPr lang="en-US" dirty="0" smtClean="0"/>
              <a:t>. There were 640 parishioners. In 1926 it was closed, the bells </a:t>
            </a:r>
            <a:r>
              <a:rPr lang="en-US" dirty="0" err="1" smtClean="0"/>
              <a:t>wereremoved</a:t>
            </a:r>
            <a:r>
              <a:rPr lang="en-US" dirty="0" smtClean="0"/>
              <a:t>, all valuable things were taken away. In 1942 the temple was opened for parishioners. The original paintings of the dome and walls was </a:t>
            </a:r>
            <a:r>
              <a:rPr lang="en-US" dirty="0" err="1" smtClean="0"/>
              <a:t>saved.But</a:t>
            </a:r>
            <a:r>
              <a:rPr lang="en-US" dirty="0" smtClean="0"/>
              <a:t> in April 2010, when workers were repairing the church there was a fire. Temple burned </a:t>
            </a:r>
            <a:r>
              <a:rPr lang="en-US" dirty="0" err="1" smtClean="0"/>
              <a:t>completelyto</a:t>
            </a:r>
            <a:r>
              <a:rPr lang="en-US" dirty="0" smtClean="0"/>
              <a:t> the ground. Thanks to concerted actions of parishioners it became possible to save all the church furnishings and icons, some of which were written in the Holy Mount Athos. Immediately, after the tragic events, the district administration, with the blessing of Bishop John, decided to rebuild the temple on its place. In two years it was opened for its parishioners again. </a:t>
            </a:r>
            <a:endParaRPr lang="ru-RU" dirty="0" smtClean="0"/>
          </a:p>
          <a:p>
            <a:pPr>
              <a:buNone/>
            </a:pPr>
            <a:r>
              <a:rPr lang="ru-RU" dirty="0" smtClean="0"/>
              <a:t>	</a:t>
            </a:r>
            <a:r>
              <a:rPr lang="en-US" dirty="0" smtClean="0"/>
              <a:t>	To my regret, our trip is over. Come and see our wonderful churches and beautiful nature again! </a:t>
            </a:r>
            <a:br>
              <a:rPr lang="en-US" dirty="0" smtClean="0"/>
            </a:br>
            <a:endParaRPr lang="ru-RU" dirty="0" smtClean="0"/>
          </a:p>
          <a:p>
            <a:pPr>
              <a:buNone/>
            </a:pPr>
            <a:endParaRPr lang="ru-RU" dirty="0"/>
          </a:p>
        </p:txBody>
      </p:sp>
      <p:pic>
        <p:nvPicPr>
          <p:cNvPr id="5" name="Содержимое 4"/>
          <p:cNvPicPr>
            <a:picLocks noGrp="1"/>
          </p:cNvPicPr>
          <p:nvPr>
            <p:ph sz="half" idx="2"/>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800601" y="1295400"/>
            <a:ext cx="3962400" cy="3886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normAutofit fontScale="90000"/>
          </a:bodyPr>
          <a:lstStyle/>
          <a:p>
            <a:pPr lvl="0" algn="l"/>
            <a:r>
              <a:rPr lang="ru-RU" sz="3200" dirty="0" smtClean="0"/>
              <a:t>Использованные материалы</a:t>
            </a:r>
            <a:r>
              <a:rPr lang="ru-RU" dirty="0" smtClean="0"/>
              <a:t>:</a:t>
            </a:r>
            <a:br>
              <a:rPr lang="ru-RU" dirty="0" smtClean="0"/>
            </a:br>
            <a:r>
              <a:rPr lang="ru-RU" dirty="0" smtClean="0"/>
              <a:t/>
            </a:r>
            <a:br>
              <a:rPr lang="ru-RU" dirty="0" smtClean="0"/>
            </a:br>
            <a:r>
              <a:rPr lang="ru-RU" sz="2700" dirty="0" smtClean="0"/>
              <a:t>1.</a:t>
            </a:r>
            <a:r>
              <a:rPr lang="en-US" sz="2400" u="sng" dirty="0" smtClean="0">
                <a:hlinkClick r:id="rId2"/>
              </a:rPr>
              <a:t> www.kraadm.ru</a:t>
            </a:r>
            <a:r>
              <a:rPr lang="ru-RU" sz="2400" dirty="0" smtClean="0"/>
              <a:t> </a:t>
            </a:r>
            <a:r>
              <a:rPr lang="ru-RU" sz="2400" smtClean="0"/>
              <a:t/>
            </a:r>
            <a:br>
              <a:rPr lang="ru-RU" sz="2400" smtClean="0"/>
            </a:br>
            <a:r>
              <a:rPr lang="ru-RU" sz="2700" dirty="0" smtClean="0"/>
              <a:t/>
            </a:r>
            <a:br>
              <a:rPr lang="ru-RU" sz="2700" dirty="0" smtClean="0"/>
            </a:br>
            <a:r>
              <a:rPr lang="ru-RU" sz="2700" dirty="0" smtClean="0"/>
              <a:t>2.</a:t>
            </a:r>
            <a:r>
              <a:rPr lang="en-US" sz="2800" u="sng" dirty="0" smtClean="0">
                <a:hlinkClick r:id="rId3"/>
              </a:rPr>
              <a:t> www</a:t>
            </a:r>
            <a:r>
              <a:rPr lang="ru-RU" sz="2800" u="sng" dirty="0" smtClean="0">
                <a:hlinkClick r:id="rId3"/>
              </a:rPr>
              <a:t>.</a:t>
            </a:r>
            <a:r>
              <a:rPr lang="en-US" sz="2800" u="sng" dirty="0" err="1" smtClean="0">
                <a:hlinkClick r:id="rId3"/>
              </a:rPr>
              <a:t>vidania</a:t>
            </a:r>
            <a:r>
              <a:rPr lang="ru-RU" sz="2800" u="sng" dirty="0" smtClean="0">
                <a:hlinkClick r:id="rId3"/>
              </a:rPr>
              <a:t>.</a:t>
            </a:r>
            <a:r>
              <a:rPr lang="ru-RU" sz="2800" u="sng" dirty="0" err="1" smtClean="0">
                <a:hlinkClick r:id="rId3"/>
              </a:rPr>
              <a:t>ru</a:t>
            </a:r>
            <a:endParaRPr lang="ru-RU" sz="2700" dirty="0"/>
          </a:p>
        </p:txBody>
      </p:sp>
      <p:sp>
        <p:nvSpPr>
          <p:cNvPr id="6" name="Подзаголовок 5"/>
          <p:cNvSpPr>
            <a:spLocks noGrp="1"/>
          </p:cNvSpPr>
          <p:nvPr>
            <p:ph type="subTitle" idx="1"/>
          </p:nvPr>
        </p:nvSpPr>
        <p:spPr/>
        <p:txBody>
          <a:bodyPr/>
          <a:lstStyle/>
          <a:p>
            <a:endParaRPr lang="ru-RU"/>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33</TotalTime>
  <Words>190</Words>
  <Application>Microsoft Office PowerPoint</Application>
  <PresentationFormat>Экран (4:3)</PresentationFormat>
  <Paragraphs>17</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Поток</vt:lpstr>
      <vt:lpstr>МОУ «Красненская средняя общеобразовательная школа имени М.И.Светличной»       HOLY PLACES OF KRASNENSKIY DISTRICT </vt:lpstr>
      <vt:lpstr>Слайд 2</vt:lpstr>
      <vt:lpstr>Слайд 3</vt:lpstr>
      <vt:lpstr>Слайд 4</vt:lpstr>
      <vt:lpstr>Слайд 5</vt:lpstr>
      <vt:lpstr>Слайд 6</vt:lpstr>
      <vt:lpstr>Слайд 7</vt:lpstr>
      <vt:lpstr>Использованные материалы:  1. www.kraadm.ru   2. www.vidania.ru</vt:lpstr>
    </vt:vector>
  </TitlesOfParts>
  <Company>МОУ "Красненская сош имени М.И. Светличной"</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МОУ «Красненская средняя общеобразовательная школа имени М.И.Светличной»   WELCOME TO KRASNENSKIY DISTRICT </dc:title>
  <dc:creator>Логопед</dc:creator>
  <cp:lastModifiedBy>Логопед</cp:lastModifiedBy>
  <cp:revision>20</cp:revision>
  <dcterms:created xsi:type="dcterms:W3CDTF">2001-12-31T21:43:07Z</dcterms:created>
  <dcterms:modified xsi:type="dcterms:W3CDTF">2001-12-31T22:16:46Z</dcterms:modified>
</cp:coreProperties>
</file>