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22" r:id="rId2"/>
  </p:sldMasterIdLst>
  <p:notesMasterIdLst>
    <p:notesMasterId r:id="rId45"/>
  </p:notesMasterIdLst>
  <p:sldIdLst>
    <p:sldId id="256" r:id="rId3"/>
    <p:sldId id="296" r:id="rId4"/>
    <p:sldId id="297" r:id="rId5"/>
    <p:sldId id="262" r:id="rId6"/>
    <p:sldId id="261" r:id="rId7"/>
    <p:sldId id="257" r:id="rId8"/>
    <p:sldId id="260" r:id="rId9"/>
    <p:sldId id="258" r:id="rId10"/>
    <p:sldId id="259" r:id="rId11"/>
    <p:sldId id="263" r:id="rId12"/>
    <p:sldId id="264" r:id="rId13"/>
    <p:sldId id="266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7" r:id="rId33"/>
    <p:sldId id="284" r:id="rId34"/>
    <p:sldId id="285" r:id="rId35"/>
    <p:sldId id="286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FF9933"/>
    <a:srgbClr val="9900FF"/>
    <a:srgbClr val="CC3300"/>
    <a:srgbClr val="660066"/>
    <a:srgbClr val="FEEF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3" autoAdjust="0"/>
    <p:restoredTop sz="94660"/>
  </p:normalViewPr>
  <p:slideViewPr>
    <p:cSldViewPr>
      <p:cViewPr varScale="1">
        <p:scale>
          <a:sx n="88" d="100"/>
          <a:sy n="88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972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249BC1-F696-40E4-B248-157A77B044A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E5C96-8748-42D7-9010-0AC5FB7660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EECEB-8659-4E34-9FA8-B66FD8589D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14313"/>
            <a:ext cx="2286000" cy="5911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14313"/>
            <a:ext cx="6705600" cy="5911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F7937-8A80-42E4-8B98-9267DC4B3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4239F-2CD8-49DD-9B4C-C61650F47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CD5F9-004F-484B-B2A7-D163F10A5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CFAC3-51CF-4FC2-93D8-9ED19BCA0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71625"/>
            <a:ext cx="4038600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71625"/>
            <a:ext cx="4038600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3E737-D2E8-4DCE-9C7D-4630A8E80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CE33E-4E63-4630-90CD-90E5AE46D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DF562-AB82-4D49-9D71-567112B81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8E2B6-C392-499D-842A-63003EDAD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5FC49-22C8-4B4B-8774-70B18A7BE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5CEB5-D017-4D2F-9A23-997A0C9521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8A388-6669-4BA4-BC91-7863C85BE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CE5B4-DCE0-4540-99A4-55919D859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14313"/>
            <a:ext cx="2286000" cy="5911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14313"/>
            <a:ext cx="6705600" cy="5911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7B4A8-4316-4A02-9C5C-D88D2A92B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DF758-CCAA-4133-A4F8-4AF75C9070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71625"/>
            <a:ext cx="4038600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71625"/>
            <a:ext cx="4038600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F09DD-763E-4DB8-B0CA-02A86E9EFE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6FE10-AC1B-4660-8F47-8F6DCAC5CE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92435-754A-4997-98AA-0AE978523C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ECE5A-BDB7-4D7F-AAAA-DE9A155D28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846C4-615C-41AF-80F9-5A21C86514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4BA53-D275-424A-9137-94E0FC63FB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:\графика\asadal\scool\scool\38 [Converted]111.png"/>
          <p:cNvPicPr>
            <a:picLocks noChangeAspect="1" noChangeArrowheads="1"/>
          </p:cNvPicPr>
          <p:nvPr/>
        </p:nvPicPr>
        <p:blipFill>
          <a:blip r:embed="rId14" cstate="print"/>
          <a:srcRect l="2920" t="16669" r="3650"/>
          <a:stretch>
            <a:fillRect/>
          </a:stretch>
        </p:blipFill>
        <p:spPr bwMode="auto">
          <a:xfrm>
            <a:off x="0" y="0"/>
            <a:ext cx="9144000" cy="14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4867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15" cstate="print"/>
          <a:srcRect l="11539" b="11938"/>
          <a:stretch>
            <a:fillRect/>
          </a:stretch>
        </p:blipFill>
        <p:spPr bwMode="auto">
          <a:xfrm>
            <a:off x="0" y="5357813"/>
            <a:ext cx="3286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8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16" cstate="print"/>
          <a:srcRect r="11858"/>
          <a:stretch>
            <a:fillRect/>
          </a:stretch>
        </p:blipFill>
        <p:spPr bwMode="auto">
          <a:xfrm>
            <a:off x="8215313" y="5175250"/>
            <a:ext cx="92868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9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15" cstate="print"/>
          <a:srcRect l="11539" b="11938"/>
          <a:stretch>
            <a:fillRect/>
          </a:stretch>
        </p:blipFill>
        <p:spPr bwMode="auto">
          <a:xfrm>
            <a:off x="0" y="5357813"/>
            <a:ext cx="3286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0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16" cstate="print"/>
          <a:srcRect r="11858"/>
          <a:stretch>
            <a:fillRect/>
          </a:stretch>
        </p:blipFill>
        <p:spPr bwMode="auto">
          <a:xfrm>
            <a:off x="8215313" y="5175250"/>
            <a:ext cx="92868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143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487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71625"/>
            <a:ext cx="82296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62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7B0111-501B-4C0C-B4A4-95E9DBBEB6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:\графика\asadal\scool\scool\38 [Converted]111.png"/>
          <p:cNvPicPr>
            <a:picLocks noChangeAspect="1" noChangeArrowheads="1"/>
          </p:cNvPicPr>
          <p:nvPr/>
        </p:nvPicPr>
        <p:blipFill>
          <a:blip r:embed="rId14" cstate="print"/>
          <a:srcRect l="2920" t="16669" r="3650"/>
          <a:stretch>
            <a:fillRect/>
          </a:stretch>
        </p:blipFill>
        <p:spPr bwMode="auto">
          <a:xfrm>
            <a:off x="0" y="0"/>
            <a:ext cx="9144000" cy="14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6915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15" cstate="print"/>
          <a:srcRect l="11539" b="11938"/>
          <a:stretch>
            <a:fillRect/>
          </a:stretch>
        </p:blipFill>
        <p:spPr bwMode="auto">
          <a:xfrm>
            <a:off x="0" y="5357813"/>
            <a:ext cx="3286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6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16" cstate="print"/>
          <a:srcRect r="11858"/>
          <a:stretch>
            <a:fillRect/>
          </a:stretch>
        </p:blipFill>
        <p:spPr bwMode="auto">
          <a:xfrm>
            <a:off x="8215313" y="5175250"/>
            <a:ext cx="92868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143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691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71625"/>
            <a:ext cx="82296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9D9E05-DEC4-410D-80BF-735F6BDE1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0" y="404813"/>
            <a:ext cx="7524750" cy="266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666699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BRITISH </a:t>
            </a:r>
            <a:endParaRPr lang="ru-RU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666699"/>
              </a:solid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1835150" y="3573463"/>
            <a:ext cx="5903913" cy="2735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666699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WRITERS</a:t>
            </a:r>
            <a:endParaRPr lang="ru-RU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666699"/>
              </a:solid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143372" y="6519446"/>
            <a:ext cx="17475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 smtClean="0"/>
              <a:t>Prezentacii.com</a:t>
            </a:r>
            <a:endParaRPr lang="ru-RU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>
          <a:xfrm>
            <a:off x="3851275" y="981075"/>
            <a:ext cx="4845050" cy="511175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endParaRPr lang="en-US" b="0">
              <a:solidFill>
                <a:srgbClr val="FF9933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b="0"/>
              <a:t>Burns took part in creating a book of old Scottish folk-songs, writing words for many melodies.</a:t>
            </a:r>
            <a:r>
              <a:rPr lang="ru-RU"/>
              <a:t> </a:t>
            </a:r>
            <a:endParaRPr lang="en-US" b="0">
              <a:solidFill>
                <a:srgbClr val="FF9933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b="0">
              <a:solidFill>
                <a:srgbClr val="FF9933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b="0">
              <a:solidFill>
                <a:srgbClr val="FF9933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b="0">
                <a:solidFill>
                  <a:srgbClr val="FF9933"/>
                </a:solidFill>
              </a:rPr>
              <a:t>      </a:t>
            </a:r>
            <a:r>
              <a:rPr lang="en-US" b="0"/>
              <a:t>Among his well-known poems are Halloween, The Jolly Beggars, To a Mouse.</a:t>
            </a:r>
            <a:r>
              <a:rPr lang="ru-RU"/>
              <a:t> </a:t>
            </a:r>
          </a:p>
        </p:txBody>
      </p:sp>
      <p:pic>
        <p:nvPicPr>
          <p:cNvPr id="114692" name="Picture 4" descr="33521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341438"/>
            <a:ext cx="3240088" cy="3960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WordArt 4"/>
          <p:cNvSpPr>
            <a:spLocks noChangeArrowheads="1" noChangeShapeType="1" noTextEdit="1"/>
          </p:cNvSpPr>
          <p:nvPr/>
        </p:nvSpPr>
        <p:spPr bwMode="auto">
          <a:xfrm>
            <a:off x="468313" y="0"/>
            <a:ext cx="7848600" cy="198913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Beatrix  Potter</a:t>
            </a:r>
            <a:endParaRPr lang="ru-RU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115723" name="Picture 11" descr="Beatrix_Pott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14224">
            <a:off x="903288" y="2203450"/>
            <a:ext cx="3311525" cy="4319588"/>
          </a:xfrm>
          <a:prstGeom prst="rect">
            <a:avLst/>
          </a:prstGeom>
          <a:noFill/>
        </p:spPr>
      </p:pic>
      <p:pic>
        <p:nvPicPr>
          <p:cNvPr id="115727" name="Picture 15" descr="беатрикс потт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8854">
            <a:off x="4854575" y="2203450"/>
            <a:ext cx="3384550" cy="431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 descr="_The_Story_Of_The_Creator_Of_Peter_Rabbit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00788" y="115888"/>
            <a:ext cx="2659062" cy="4114800"/>
          </a:xfrm>
          <a:noFill/>
          <a:ln/>
        </p:spPr>
      </p:pic>
      <p:pic>
        <p:nvPicPr>
          <p:cNvPr id="118792" name="Picture 8" descr="img-25926-3fade023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2665413" cy="3960813"/>
          </a:xfrm>
          <a:prstGeom prst="rect">
            <a:avLst/>
          </a:prstGeom>
          <a:noFill/>
        </p:spPr>
      </p:pic>
      <p:pic>
        <p:nvPicPr>
          <p:cNvPr id="118793" name="Picture 9" descr="1-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2205038"/>
            <a:ext cx="3246438" cy="4437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potter_jpw1517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1011684">
            <a:off x="611188" y="1052513"/>
            <a:ext cx="4608512" cy="4968875"/>
          </a:xfrm>
          <a:noFill/>
          <a:ln/>
        </p:spPr>
      </p:pic>
      <p:sp>
        <p:nvSpPr>
          <p:cNvPr id="117771" name="Rectangle 11"/>
          <p:cNvSpPr>
            <a:spLocks noGrp="1"/>
          </p:cNvSpPr>
          <p:nvPr>
            <p:ph type="body" sz="half" idx="2"/>
          </p:nvPr>
        </p:nvSpPr>
        <p:spPr>
          <a:xfrm>
            <a:off x="5292725" y="765175"/>
            <a:ext cx="3462338" cy="5330825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b="0">
              <a:solidFill>
                <a:srgbClr val="FF9933"/>
              </a:solidFill>
            </a:endParaRPr>
          </a:p>
          <a:p>
            <a:pPr>
              <a:buFont typeface="Arial" charset="0"/>
              <a:buNone/>
            </a:pPr>
            <a:r>
              <a:rPr lang="en-US" b="0">
                <a:solidFill>
                  <a:srgbClr val="FF9933"/>
                </a:solidFill>
              </a:rPr>
              <a:t>THE  TALE  OF </a:t>
            </a:r>
          </a:p>
          <a:p>
            <a:pPr>
              <a:buFont typeface="Arial" charset="0"/>
              <a:buNone/>
            </a:pPr>
            <a:r>
              <a:rPr lang="en-US" b="0">
                <a:solidFill>
                  <a:srgbClr val="FF9933"/>
                </a:solidFill>
              </a:rPr>
              <a:t>  PETER  RABBIT</a:t>
            </a:r>
          </a:p>
          <a:p>
            <a:pPr>
              <a:buFont typeface="Arial" charset="0"/>
              <a:buNone/>
            </a:pPr>
            <a:endParaRPr lang="en-US" b="0">
              <a:solidFill>
                <a:srgbClr val="FF9933"/>
              </a:solidFill>
            </a:endParaRPr>
          </a:p>
          <a:p>
            <a:pPr>
              <a:buFont typeface="Arial" charset="0"/>
              <a:buNone/>
            </a:pPr>
            <a:endParaRPr lang="en-US" b="0">
              <a:solidFill>
                <a:srgbClr val="FF9933"/>
              </a:solidFill>
            </a:endParaRPr>
          </a:p>
          <a:p>
            <a:pPr>
              <a:buFont typeface="Arial" charset="0"/>
              <a:buNone/>
            </a:pPr>
            <a:r>
              <a:rPr lang="en-US" b="0">
                <a:solidFill>
                  <a:srgbClr val="FF9933"/>
                </a:solidFill>
              </a:rPr>
              <a:t>THE  TAILOR  OF</a:t>
            </a:r>
          </a:p>
          <a:p>
            <a:pPr>
              <a:buFont typeface="Arial" charset="0"/>
              <a:buNone/>
            </a:pPr>
            <a:r>
              <a:rPr lang="en-US" b="0">
                <a:solidFill>
                  <a:srgbClr val="FF9933"/>
                </a:solidFill>
              </a:rPr>
              <a:t>    GLOUCESTER</a:t>
            </a:r>
            <a:endParaRPr lang="ru-RU" b="0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17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17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7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17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WordArt 4"/>
          <p:cNvSpPr>
            <a:spLocks noChangeArrowheads="1" noChangeShapeType="1" noTextEdit="1"/>
          </p:cNvSpPr>
          <p:nvPr/>
        </p:nvSpPr>
        <p:spPr bwMode="auto">
          <a:xfrm>
            <a:off x="755650" y="115888"/>
            <a:ext cx="7920038" cy="15843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Robert  Burns</a:t>
            </a:r>
            <a:endParaRPr lang="ru-RU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124933" name="Picture 5" descr="бёрн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844675"/>
            <a:ext cx="7058025" cy="4824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 descr="1927cc0bbd3ed4e6c6130b2a7127ae40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>
          <a:xfrm rot="767628">
            <a:off x="5364163" y="1773238"/>
            <a:ext cx="3240087" cy="4464050"/>
          </a:xfrm>
          <a:noFill/>
          <a:ln/>
        </p:spPr>
      </p:pic>
      <p:pic>
        <p:nvPicPr>
          <p:cNvPr id="125957" name="Picture 5" descr="burn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41342">
            <a:off x="468313" y="476250"/>
            <a:ext cx="4535487" cy="353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WordArt 4"/>
          <p:cNvSpPr>
            <a:spLocks noChangeArrowheads="1" noChangeShapeType="1" noTextEdit="1"/>
          </p:cNvSpPr>
          <p:nvPr/>
        </p:nvSpPr>
        <p:spPr bwMode="auto">
          <a:xfrm>
            <a:off x="395288" y="115888"/>
            <a:ext cx="8353425" cy="1728787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48208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Graham  Greene</a:t>
            </a:r>
            <a:endParaRPr lang="ru-RU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126982" name="Picture 6" descr="Graha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54253">
            <a:off x="258763" y="2057400"/>
            <a:ext cx="2160587" cy="2881313"/>
          </a:xfrm>
          <a:prstGeom prst="rect">
            <a:avLst/>
          </a:prstGeom>
          <a:noFill/>
        </p:spPr>
      </p:pic>
      <p:pic>
        <p:nvPicPr>
          <p:cNvPr id="126983" name="Picture 7" descr="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0781">
            <a:off x="6772275" y="2068513"/>
            <a:ext cx="2046288" cy="2663825"/>
          </a:xfrm>
          <a:prstGeom prst="rect">
            <a:avLst/>
          </a:prstGeom>
          <a:noFill/>
        </p:spPr>
      </p:pic>
      <p:pic>
        <p:nvPicPr>
          <p:cNvPr id="126984" name="Picture 8" descr="гри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3213100"/>
            <a:ext cx="4032250" cy="3240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269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Picture 4" descr="99b8e56aa25b9c7f4f001f93eacc9b08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836613"/>
            <a:ext cx="3167062" cy="4464050"/>
          </a:xfrm>
          <a:noFill/>
          <a:ln/>
        </p:spPr>
      </p:pic>
      <p:sp>
        <p:nvSpPr>
          <p:cNvPr id="128009" name="Rectangle 9"/>
          <p:cNvSpPr>
            <a:spLocks noGrp="1"/>
          </p:cNvSpPr>
          <p:nvPr>
            <p:ph type="body" sz="half" idx="2"/>
          </p:nvPr>
        </p:nvSpPr>
        <p:spPr>
          <a:xfrm>
            <a:off x="4427538" y="1341438"/>
            <a:ext cx="4038600" cy="47561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4000" b="0">
                <a:solidFill>
                  <a:srgbClr val="FF9933"/>
                </a:solidFill>
              </a:rPr>
              <a:t>BRIGHTON      ROCK</a:t>
            </a:r>
          </a:p>
          <a:p>
            <a:pPr>
              <a:buFont typeface="Arial" charset="0"/>
              <a:buNone/>
            </a:pPr>
            <a:endParaRPr lang="en-US" sz="4000" b="0">
              <a:solidFill>
                <a:srgbClr val="FF9933"/>
              </a:solidFill>
            </a:endParaRPr>
          </a:p>
          <a:p>
            <a:pPr>
              <a:buFont typeface="Arial" charset="0"/>
              <a:buNone/>
            </a:pPr>
            <a:endParaRPr lang="en-US" sz="4000" b="0">
              <a:solidFill>
                <a:srgbClr val="FF9933"/>
              </a:solidFill>
            </a:endParaRPr>
          </a:p>
          <a:p>
            <a:pPr>
              <a:buFont typeface="Arial" charset="0"/>
              <a:buNone/>
            </a:pPr>
            <a:r>
              <a:rPr lang="en-US" sz="4000" b="0">
                <a:solidFill>
                  <a:srgbClr val="FF9933"/>
                </a:solidFill>
              </a:rPr>
              <a:t>THE  THIRD      MAN</a:t>
            </a:r>
            <a:endParaRPr lang="ru-RU" sz="4000" b="0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28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28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WordArt 4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8569325" cy="242093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Somerset W.Maugham</a:t>
            </a:r>
            <a:endParaRPr lang="ru-RU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134150" name="Picture 6" descr="maugham_w_somerset_lrg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133600"/>
            <a:ext cx="4895850" cy="446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 descr="100119638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0877619">
            <a:off x="395288" y="333375"/>
            <a:ext cx="2879725" cy="3744913"/>
          </a:xfrm>
          <a:noFill/>
          <a:ln/>
        </p:spPr>
      </p:pic>
      <p:pic>
        <p:nvPicPr>
          <p:cNvPr id="135174" name="Picture 6" descr="3133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3644900"/>
            <a:ext cx="2449512" cy="3024188"/>
          </a:xfrm>
          <a:prstGeom prst="rect">
            <a:avLst/>
          </a:prstGeom>
          <a:noFill/>
        </p:spPr>
      </p:pic>
      <p:pic>
        <p:nvPicPr>
          <p:cNvPr id="135175" name="Picture 7" descr="626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91989">
            <a:off x="5580063" y="404813"/>
            <a:ext cx="3024187" cy="3744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51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351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351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/>
          </p:cNvSpPr>
          <p:nvPr>
            <p:ph type="title"/>
          </p:nvPr>
        </p:nvSpPr>
        <p:spPr bwMode="auto">
          <a:gradFill rotWithShape="0">
            <a:gsLst>
              <a:gs pos="0">
                <a:srgbClr val="FDEADA">
                  <a:alpha val="0"/>
                </a:srgbClr>
              </a:gs>
              <a:gs pos="39999">
                <a:srgbClr val="FAC090">
                  <a:alpha val="23999"/>
                </a:srgbClr>
              </a:gs>
              <a:gs pos="70000">
                <a:srgbClr val="E46C0A">
                  <a:alpha val="41999"/>
                </a:srgbClr>
              </a:gs>
              <a:gs pos="100000">
                <a:srgbClr val="FF0000">
                  <a:alpha val="59999"/>
                </a:srgbClr>
              </a:gs>
            </a:gsLst>
            <a:lin/>
          </a:gradFill>
        </p:spPr>
        <p:txBody>
          <a:bodyPr/>
          <a:lstStyle/>
          <a:p>
            <a:r>
              <a:rPr lang="ru-RU"/>
              <a:t>Цель урока:</a:t>
            </a:r>
          </a:p>
        </p:txBody>
      </p:sp>
      <p:sp>
        <p:nvSpPr>
          <p:cNvPr id="168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Воспитание</a:t>
            </a:r>
            <a:r>
              <a:rPr lang="ru-RU" sz="2800"/>
              <a:t> личности учащегося на основе общечеловеческих ценностей, </a:t>
            </a:r>
            <a:r>
              <a: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развитие</a:t>
            </a:r>
            <a:r>
              <a:rPr lang="ru-RU" sz="2800"/>
              <a:t> у школьников инициативности и самостоятельности, толерантности и уважения к другим нациям и культурам к успешной самореализации, </a:t>
            </a:r>
            <a:r>
              <a: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обучение</a:t>
            </a:r>
            <a:r>
              <a:rPr lang="ru-RU" sz="2800"/>
              <a:t> познавательной деятельности с использованием иностранного языка.</a:t>
            </a:r>
          </a:p>
          <a:p>
            <a:endParaRPr lang="ru-RU"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6" name="Picture 4" descr="3c6fdb6d67a4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692150"/>
            <a:ext cx="4176713" cy="5184775"/>
          </a:xfrm>
          <a:noFill/>
          <a:ln/>
        </p:spPr>
      </p:pic>
      <p:sp>
        <p:nvSpPr>
          <p:cNvPr id="136198" name="Rectangle 6"/>
          <p:cNvSpPr>
            <a:spLocks noGrp="1"/>
          </p:cNvSpPr>
          <p:nvPr>
            <p:ph type="body" sz="half" idx="2"/>
          </p:nvPr>
        </p:nvSpPr>
        <p:spPr>
          <a:xfrm>
            <a:off x="4716463" y="476250"/>
            <a:ext cx="4038600" cy="63817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4800">
                <a:solidFill>
                  <a:srgbClr val="FF9933"/>
                </a:solidFill>
              </a:rPr>
              <a:t>OF  HUMAN</a:t>
            </a:r>
          </a:p>
          <a:p>
            <a:pPr>
              <a:buFont typeface="Arial" charset="0"/>
              <a:buNone/>
            </a:pPr>
            <a:r>
              <a:rPr lang="en-US" sz="4800">
                <a:solidFill>
                  <a:srgbClr val="FF9933"/>
                </a:solidFill>
              </a:rPr>
              <a:t>  BONDAGE.</a:t>
            </a:r>
          </a:p>
          <a:p>
            <a:pPr>
              <a:buFont typeface="Arial" charset="0"/>
              <a:buNone/>
            </a:pPr>
            <a:endParaRPr lang="en-US" sz="4800">
              <a:solidFill>
                <a:srgbClr val="FF9933"/>
              </a:solidFill>
            </a:endParaRPr>
          </a:p>
          <a:p>
            <a:pPr>
              <a:buFont typeface="Arial" charset="0"/>
              <a:buNone/>
            </a:pPr>
            <a:r>
              <a:rPr lang="en-US" sz="4800">
                <a:solidFill>
                  <a:srgbClr val="FF9933"/>
                </a:solidFill>
              </a:rPr>
              <a:t>THEATRE.</a:t>
            </a:r>
          </a:p>
          <a:p>
            <a:pPr>
              <a:buFont typeface="Arial" charset="0"/>
              <a:buNone/>
            </a:pPr>
            <a:endParaRPr lang="en-US" sz="4800">
              <a:solidFill>
                <a:srgbClr val="FF9933"/>
              </a:solidFill>
            </a:endParaRPr>
          </a:p>
          <a:p>
            <a:pPr>
              <a:buFont typeface="Arial" charset="0"/>
              <a:buNone/>
            </a:pPr>
            <a:r>
              <a:rPr lang="en-US" sz="4800">
                <a:solidFill>
                  <a:srgbClr val="FF9933"/>
                </a:solidFill>
              </a:rPr>
              <a:t>Mr.KNOW-ALL</a:t>
            </a:r>
          </a:p>
          <a:p>
            <a:pPr>
              <a:buFont typeface="Arial" charset="0"/>
              <a:buNone/>
            </a:pPr>
            <a:endParaRPr lang="en-US" sz="4800">
              <a:solidFill>
                <a:srgbClr val="FF9933"/>
              </a:solidFill>
            </a:endParaRPr>
          </a:p>
          <a:p>
            <a:pPr>
              <a:buFont typeface="Arial" charset="0"/>
              <a:buNone/>
            </a:pPr>
            <a:endParaRPr lang="ru-RU" sz="4800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36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6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36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WordArt 4"/>
          <p:cNvSpPr>
            <a:spLocks noChangeArrowheads="1" noChangeShapeType="1" noTextEdit="1"/>
          </p:cNvSpPr>
          <p:nvPr/>
        </p:nvSpPr>
        <p:spPr bwMode="auto">
          <a:xfrm>
            <a:off x="250825" y="115888"/>
            <a:ext cx="8569325" cy="2233612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Alexander Pope</a:t>
            </a:r>
            <a:endParaRPr lang="ru-RU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138245" name="Picture 5" descr="Alexander_Po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060575"/>
            <a:ext cx="5616575" cy="4681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WordArt 4"/>
          <p:cNvSpPr>
            <a:spLocks noChangeArrowheads="1" noChangeShapeType="1" noTextEdit="1"/>
          </p:cNvSpPr>
          <p:nvPr/>
        </p:nvSpPr>
        <p:spPr bwMode="auto">
          <a:xfrm>
            <a:off x="107950" y="0"/>
            <a:ext cx="8856663" cy="27082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Percy  Bysshe  Shelley </a:t>
            </a:r>
            <a:endParaRPr lang="ru-RU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139270" name="Picture 6" descr="shell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708275"/>
            <a:ext cx="3384550" cy="4033838"/>
          </a:xfrm>
          <a:prstGeom prst="rect">
            <a:avLst/>
          </a:prstGeom>
          <a:noFill/>
        </p:spPr>
      </p:pic>
      <p:pic>
        <p:nvPicPr>
          <p:cNvPr id="139271" name="Picture 7" descr="shelley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636838"/>
            <a:ext cx="3671888" cy="4071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2" name="Picture 4" descr="make_image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908050"/>
            <a:ext cx="3240087" cy="4826000"/>
          </a:xfrm>
          <a:noFill/>
          <a:ln/>
        </p:spPr>
      </p:pic>
      <p:sp>
        <p:nvSpPr>
          <p:cNvPr id="140294" name="Rectangle 6"/>
          <p:cNvSpPr>
            <a:spLocks noGrp="1"/>
          </p:cNvSpPr>
          <p:nvPr>
            <p:ph type="body" sz="half" idx="2"/>
          </p:nvPr>
        </p:nvSpPr>
        <p:spPr>
          <a:xfrm>
            <a:off x="4648200" y="692150"/>
            <a:ext cx="4038600" cy="54038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/>
              <a:t> </a:t>
            </a:r>
            <a:r>
              <a:rPr lang="en-US" sz="3600">
                <a:solidFill>
                  <a:srgbClr val="FF9933"/>
                </a:solidFill>
              </a:rPr>
              <a:t>TO   A   SKYLARK.</a:t>
            </a:r>
          </a:p>
          <a:p>
            <a:pPr>
              <a:buFont typeface="Arial" charset="0"/>
              <a:buNone/>
            </a:pPr>
            <a:r>
              <a:rPr lang="en-US">
                <a:solidFill>
                  <a:srgbClr val="FF9933"/>
                </a:solidFill>
              </a:rPr>
              <a:t>       </a:t>
            </a:r>
          </a:p>
          <a:p>
            <a:pPr>
              <a:buFont typeface="Arial" charset="0"/>
              <a:buNone/>
            </a:pPr>
            <a:r>
              <a:rPr lang="en-US" sz="3600">
                <a:solidFill>
                  <a:srgbClr val="FF9933"/>
                </a:solidFill>
              </a:rPr>
              <a:t> </a:t>
            </a:r>
          </a:p>
          <a:p>
            <a:pPr>
              <a:buFont typeface="Arial" charset="0"/>
              <a:buNone/>
            </a:pPr>
            <a:r>
              <a:rPr lang="en-US" sz="3600">
                <a:solidFill>
                  <a:srgbClr val="FF9933"/>
                </a:solidFill>
              </a:rPr>
              <a:t>     ADONAILS.</a:t>
            </a:r>
          </a:p>
          <a:p>
            <a:pPr>
              <a:buFont typeface="Arial" charset="0"/>
              <a:buNone/>
            </a:pPr>
            <a:endParaRPr lang="en-US" sz="3600">
              <a:solidFill>
                <a:srgbClr val="FF9933"/>
              </a:solidFill>
            </a:endParaRPr>
          </a:p>
          <a:p>
            <a:pPr>
              <a:buFont typeface="Arial" charset="0"/>
              <a:buNone/>
            </a:pPr>
            <a:endParaRPr lang="en-US" sz="3600">
              <a:solidFill>
                <a:srgbClr val="FF9933"/>
              </a:solidFill>
            </a:endParaRPr>
          </a:p>
          <a:p>
            <a:pPr>
              <a:buFont typeface="Arial" charset="0"/>
              <a:buNone/>
            </a:pPr>
            <a:r>
              <a:rPr lang="en-US" sz="3600">
                <a:solidFill>
                  <a:srgbClr val="FF9933"/>
                </a:solidFill>
              </a:rPr>
              <a:t>  PROMETHEUS </a:t>
            </a:r>
          </a:p>
          <a:p>
            <a:pPr>
              <a:buFont typeface="Arial" charset="0"/>
              <a:buNone/>
            </a:pPr>
            <a:r>
              <a:rPr lang="en-US" sz="3600">
                <a:solidFill>
                  <a:srgbClr val="FF9933"/>
                </a:solidFill>
              </a:rPr>
              <a:t>        UNBOUND.</a:t>
            </a:r>
            <a:endParaRPr lang="ru-RU" sz="3600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40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40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40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40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40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40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WordArt 4"/>
          <p:cNvSpPr>
            <a:spLocks noChangeArrowheads="1" noChangeShapeType="1" noTextEdit="1"/>
          </p:cNvSpPr>
          <p:nvPr/>
        </p:nvSpPr>
        <p:spPr bwMode="auto">
          <a:xfrm>
            <a:off x="179388" y="0"/>
            <a:ext cx="8640762" cy="2133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Robert Louis Stevenson</a:t>
            </a:r>
            <a:endParaRPr lang="ru-RU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142345" name="Picture 9" descr="stiven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205038"/>
            <a:ext cx="5329238" cy="453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4" name="Picture 4" descr="080956631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15888"/>
            <a:ext cx="2689225" cy="3673475"/>
          </a:xfrm>
          <a:noFill/>
          <a:ln/>
        </p:spPr>
      </p:pic>
      <p:pic>
        <p:nvPicPr>
          <p:cNvPr id="143365" name="Picture 5" descr="Treasure_Is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15888"/>
            <a:ext cx="3511550" cy="3744912"/>
          </a:xfrm>
          <a:prstGeom prst="rect">
            <a:avLst/>
          </a:prstGeom>
          <a:noFill/>
        </p:spPr>
      </p:pic>
      <p:pic>
        <p:nvPicPr>
          <p:cNvPr id="143366" name="Picture 6" descr="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2924175"/>
            <a:ext cx="2447925" cy="356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0" name="WordArt 6"/>
          <p:cNvSpPr>
            <a:spLocks noChangeArrowheads="1" noChangeShapeType="1" noTextEdit="1"/>
          </p:cNvSpPr>
          <p:nvPr/>
        </p:nvSpPr>
        <p:spPr bwMode="auto">
          <a:xfrm>
            <a:off x="250825" y="115888"/>
            <a:ext cx="8569325" cy="23050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Richard Brinsley Sheridan</a:t>
            </a:r>
            <a:endParaRPr lang="ru-RU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144393" name="Picture 9" descr="Richard-Brinsley-Sherid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2636838"/>
            <a:ext cx="3168650" cy="3313112"/>
          </a:xfrm>
          <a:prstGeom prst="rect">
            <a:avLst/>
          </a:prstGeom>
          <a:noFill/>
        </p:spPr>
      </p:pic>
      <p:pic>
        <p:nvPicPr>
          <p:cNvPr id="144395" name="Picture 11" descr="шерида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205038"/>
            <a:ext cx="4752975" cy="4392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2" name="Picture 4" descr="1000531079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908050"/>
            <a:ext cx="3313112" cy="4608513"/>
          </a:xfrm>
          <a:noFill/>
          <a:ln/>
        </p:spPr>
      </p:pic>
      <p:pic>
        <p:nvPicPr>
          <p:cNvPr id="145413" name="Picture 5" descr="211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908050"/>
            <a:ext cx="3671888" cy="4608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WordArt 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8569325" cy="2160587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Lewis Carroll</a:t>
            </a:r>
            <a:endParaRPr lang="ru-RU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146439" name="Picture 7" descr="carrol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420938"/>
            <a:ext cx="5616575" cy="432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2" name="Picture 6" descr="алиса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00378">
            <a:off x="395288" y="188913"/>
            <a:ext cx="2592387" cy="3311525"/>
          </a:xfrm>
          <a:prstGeom prst="rect">
            <a:avLst/>
          </a:prstGeom>
          <a:noFill/>
        </p:spPr>
      </p:pic>
      <p:pic>
        <p:nvPicPr>
          <p:cNvPr id="147463" name="Picture 7" descr="алиса в стране чуде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644900"/>
            <a:ext cx="3025775" cy="3097213"/>
          </a:xfrm>
          <a:prstGeom prst="rect">
            <a:avLst/>
          </a:prstGeom>
          <a:noFill/>
        </p:spPr>
      </p:pic>
      <p:pic>
        <p:nvPicPr>
          <p:cNvPr id="147465" name="Picture 9" descr="al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115888"/>
            <a:ext cx="3095625" cy="3744912"/>
          </a:xfrm>
          <a:prstGeom prst="rect">
            <a:avLst/>
          </a:prstGeom>
          <a:noFill/>
        </p:spPr>
      </p:pic>
      <p:pic>
        <p:nvPicPr>
          <p:cNvPr id="147466" name="Picture 10" descr="алис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06677">
            <a:off x="5867400" y="3933825"/>
            <a:ext cx="2951163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/>
          </p:cNvSpPr>
          <p:nvPr>
            <p:ph type="title"/>
          </p:nvPr>
        </p:nvSpPr>
        <p:spPr bwMode="auto">
          <a:gradFill rotWithShape="0">
            <a:gsLst>
              <a:gs pos="0">
                <a:srgbClr val="FDEADA">
                  <a:alpha val="0"/>
                </a:srgbClr>
              </a:gs>
              <a:gs pos="39999">
                <a:srgbClr val="FAC090">
                  <a:alpha val="23999"/>
                </a:srgbClr>
              </a:gs>
              <a:gs pos="70000">
                <a:srgbClr val="E46C0A">
                  <a:alpha val="41999"/>
                </a:srgbClr>
              </a:gs>
              <a:gs pos="100000">
                <a:srgbClr val="FF0000">
                  <a:alpha val="59999"/>
                </a:srgbClr>
              </a:gs>
            </a:gsLst>
            <a:lin/>
          </a:gradFill>
        </p:spPr>
        <p:txBody>
          <a:bodyPr/>
          <a:lstStyle/>
          <a:p>
            <a:r>
              <a:rPr lang="ru-RU"/>
              <a:t>Задачи урока</a:t>
            </a:r>
          </a:p>
        </p:txBody>
      </p:sp>
      <p:sp>
        <p:nvSpPr>
          <p:cNvPr id="169987" name="Rectangle 3"/>
          <p:cNvSpPr>
            <a:spLocks noGrp="1"/>
          </p:cNvSpPr>
          <p:nvPr>
            <p:ph type="body"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Развивать учащихся внутренние мотивации к изучению языка и культуры, развитие у детей внимания и восприятия, слуховой памяти, мышления и воображения, способности к аналитической деятельности.</a:t>
            </a:r>
          </a:p>
          <a:p>
            <a:pPr>
              <a:lnSpc>
                <a:spcPct val="80000"/>
              </a:lnSpc>
            </a:pPr>
            <a:r>
              <a:rPr lang="ru-RU" sz="2400"/>
              <a:t>Расширение кругозора учащихся, за счет ознакомления с новой информацией по теме: </a:t>
            </a:r>
            <a:r>
              <a:rPr lang="en-US" sz="2400"/>
              <a:t>British Writers </a:t>
            </a:r>
            <a:endParaRPr lang="ru-RU" sz="2400"/>
          </a:p>
          <a:p>
            <a:pPr>
              <a:lnSpc>
                <a:spcPct val="80000"/>
              </a:lnSpc>
            </a:pPr>
            <a:r>
              <a:rPr lang="ru-RU" sz="2400"/>
              <a:t>Развитие у обучающихся коммуникативной компетенции, спонтанного и подготовленного говорения, развитие творческих способностей, используя И.К.Т.</a:t>
            </a:r>
          </a:p>
          <a:p>
            <a:pPr>
              <a:lnSpc>
                <a:spcPct val="80000"/>
              </a:lnSpc>
            </a:pPr>
            <a:r>
              <a:rPr lang="ru-RU" sz="2400"/>
              <a:t>Тренинг учащихся в свободном говорении на иностранном языке в работе по созданию проекта по теме: </a:t>
            </a:r>
            <a:r>
              <a:rPr lang="en-US" sz="2400"/>
              <a:t>British Writers </a:t>
            </a:r>
            <a:endParaRPr lang="ru-RU" sz="2400"/>
          </a:p>
          <a:p>
            <a:pPr>
              <a:lnSpc>
                <a:spcPct val="80000"/>
              </a:lnSpc>
            </a:pPr>
            <a:r>
              <a:rPr lang="ru-RU" sz="2400"/>
              <a:t>Развитие творческого самовыражения учащихся в презентации своего отношения к данному виду искусства и своего понимания красоты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8" name="WordArt 8"/>
          <p:cNvSpPr>
            <a:spLocks noChangeArrowheads="1" noChangeShapeType="1" noTextEdit="1"/>
          </p:cNvSpPr>
          <p:nvPr/>
        </p:nvSpPr>
        <p:spPr bwMode="auto">
          <a:xfrm>
            <a:off x="323850" y="115888"/>
            <a:ext cx="8351838" cy="2160587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Roald  Dahl</a:t>
            </a:r>
            <a:endParaRPr lang="ru-RU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148491" name="Picture 11" descr="д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492375"/>
            <a:ext cx="5184775" cy="4249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2" name="Picture 6" descr="чар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115888"/>
            <a:ext cx="3302000" cy="3673475"/>
          </a:xfrm>
          <a:prstGeom prst="rect">
            <a:avLst/>
          </a:prstGeom>
          <a:noFill/>
        </p:spPr>
      </p:pic>
      <p:pic>
        <p:nvPicPr>
          <p:cNvPr id="152583" name="Picture 7" descr="матиль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3933825"/>
            <a:ext cx="3408362" cy="2808288"/>
          </a:xfrm>
          <a:prstGeom prst="rect">
            <a:avLst/>
          </a:prstGeom>
          <a:noFill/>
        </p:spPr>
      </p:pic>
      <p:pic>
        <p:nvPicPr>
          <p:cNvPr id="152584" name="Picture 8" descr="да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15888"/>
            <a:ext cx="2519363" cy="2881312"/>
          </a:xfrm>
          <a:prstGeom prst="rect">
            <a:avLst/>
          </a:prstGeom>
          <a:noFill/>
        </p:spPr>
      </p:pic>
      <p:pic>
        <p:nvPicPr>
          <p:cNvPr id="152585" name="Picture 9" descr="дал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284538"/>
            <a:ext cx="3095625" cy="3313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WordArt 4"/>
          <p:cNvSpPr>
            <a:spLocks noChangeArrowheads="1" noChangeShapeType="1" noTextEdit="1"/>
          </p:cNvSpPr>
          <p:nvPr/>
        </p:nvSpPr>
        <p:spPr bwMode="auto">
          <a:xfrm>
            <a:off x="179388" y="115888"/>
            <a:ext cx="8713787" cy="20891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Abraham  Stoker</a:t>
            </a:r>
            <a:endParaRPr lang="ru-RU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149513" name="Picture 9" descr="velky-bram_stoker_abraham_stoker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349500"/>
            <a:ext cx="3505200" cy="4248150"/>
          </a:xfrm>
          <a:prstGeom prst="rect">
            <a:avLst/>
          </a:prstGeom>
          <a:noFill/>
        </p:spPr>
      </p:pic>
      <p:pic>
        <p:nvPicPr>
          <p:cNvPr id="149514" name="Picture 10" descr="абрахам сток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95525"/>
            <a:ext cx="3600450" cy="430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драку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92815">
            <a:off x="5354638" y="333375"/>
            <a:ext cx="3228975" cy="3886200"/>
          </a:xfrm>
          <a:prstGeom prst="rect">
            <a:avLst/>
          </a:prstGeom>
          <a:noFill/>
        </p:spPr>
      </p:pic>
      <p:pic>
        <p:nvPicPr>
          <p:cNvPr id="150533" name="Picture 5" descr="fetch_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94616">
            <a:off x="474663" y="333375"/>
            <a:ext cx="3168650" cy="3814763"/>
          </a:xfrm>
          <a:prstGeom prst="rect">
            <a:avLst/>
          </a:prstGeom>
          <a:noFill/>
        </p:spPr>
      </p:pic>
      <p:pic>
        <p:nvPicPr>
          <p:cNvPr id="150534" name="Picture 6" descr="2547732947_75308e2e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4005263"/>
            <a:ext cx="3887787" cy="2671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WordArt 4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8496300" cy="285273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William Makepeace Thackeray</a:t>
            </a:r>
            <a:endParaRPr lang="ru-RU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151557" name="Picture 5" descr="515px-William_Makepeace_Thacker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492375"/>
            <a:ext cx="5543550" cy="4249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4" name="Picture 4" descr="теккерекй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975" y="1744663"/>
            <a:ext cx="4537075" cy="5113337"/>
          </a:xfrm>
          <a:noFill/>
          <a:ln/>
        </p:spPr>
      </p:pic>
      <p:sp>
        <p:nvSpPr>
          <p:cNvPr id="153606" name="Rectangle 6"/>
          <p:cNvSpPr>
            <a:spLocks noGrp="1"/>
          </p:cNvSpPr>
          <p:nvPr>
            <p:ph type="body" sz="half" idx="2"/>
          </p:nvPr>
        </p:nvSpPr>
        <p:spPr>
          <a:xfrm>
            <a:off x="2555875" y="765175"/>
            <a:ext cx="4038600" cy="51863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/>
              <a:t> </a:t>
            </a:r>
            <a:r>
              <a:rPr lang="en-US" sz="4000" b="0">
                <a:solidFill>
                  <a:srgbClr val="FF9933"/>
                </a:solidFill>
              </a:rPr>
              <a:t>VANITY  FAIR</a:t>
            </a:r>
            <a:endParaRPr lang="ru-RU" sz="4000" b="0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WordArt 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8497888" cy="2592387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Peter Benchley Whitby</a:t>
            </a:r>
            <a:endParaRPr lang="ru-RU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156677" name="Picture 5" descr="peter_benchley_200x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997200"/>
            <a:ext cx="3097213" cy="3384550"/>
          </a:xfrm>
          <a:prstGeom prst="rect">
            <a:avLst/>
          </a:prstGeom>
          <a:noFill/>
        </p:spPr>
      </p:pic>
      <p:pic>
        <p:nvPicPr>
          <p:cNvPr id="156679" name="Picture 7" descr="961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565400"/>
            <a:ext cx="3024187" cy="4103688"/>
          </a:xfrm>
          <a:prstGeom prst="rect">
            <a:avLst/>
          </a:prstGeom>
          <a:noFill/>
        </p:spPr>
      </p:pic>
      <p:pic>
        <p:nvPicPr>
          <p:cNvPr id="156680" name="Picture 8" descr="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74210">
            <a:off x="3132138" y="4076700"/>
            <a:ext cx="3671887" cy="2519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 descr="1001222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1268413"/>
            <a:ext cx="2016125" cy="3024187"/>
          </a:xfrm>
          <a:prstGeom prst="rect">
            <a:avLst/>
          </a:prstGeom>
          <a:noFill/>
        </p:spPr>
      </p:pic>
      <p:pic>
        <p:nvPicPr>
          <p:cNvPr id="157701" name="Picture 5" descr="2dedb8d81ab5dfcdf72812de7f46c02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7726">
            <a:off x="5940425" y="333375"/>
            <a:ext cx="2784475" cy="3024188"/>
          </a:xfrm>
          <a:prstGeom prst="rect">
            <a:avLst/>
          </a:prstGeom>
          <a:noFill/>
        </p:spPr>
      </p:pic>
      <p:pic>
        <p:nvPicPr>
          <p:cNvPr id="157702" name="Picture 6" descr="n163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60191">
            <a:off x="250825" y="333375"/>
            <a:ext cx="2952750" cy="2808288"/>
          </a:xfrm>
          <a:prstGeom prst="rect">
            <a:avLst/>
          </a:prstGeom>
          <a:noFill/>
        </p:spPr>
      </p:pic>
      <p:pic>
        <p:nvPicPr>
          <p:cNvPr id="157704" name="Picture 8" descr="x918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5347">
            <a:off x="5724525" y="3716338"/>
            <a:ext cx="3009900" cy="2852737"/>
          </a:xfrm>
          <a:prstGeom prst="rect">
            <a:avLst/>
          </a:prstGeom>
          <a:noFill/>
        </p:spPr>
      </p:pic>
      <p:pic>
        <p:nvPicPr>
          <p:cNvPr id="157706" name="Picture 10" descr="бенчли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614007">
            <a:off x="468313" y="3500438"/>
            <a:ext cx="2752725" cy="2951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 descr="ост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349500"/>
            <a:ext cx="4321175" cy="4319588"/>
          </a:xfrm>
          <a:prstGeom prst="rect">
            <a:avLst/>
          </a:prstGeom>
          <a:noFill/>
        </p:spPr>
      </p:pic>
      <p:sp>
        <p:nvSpPr>
          <p:cNvPr id="158725" name="WordArt 5"/>
          <p:cNvSpPr>
            <a:spLocks noChangeArrowheads="1" noChangeShapeType="1" noTextEdit="1"/>
          </p:cNvSpPr>
          <p:nvPr/>
        </p:nvSpPr>
        <p:spPr bwMode="auto">
          <a:xfrm>
            <a:off x="250825" y="115888"/>
            <a:ext cx="8353425" cy="2017712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Jane Austen</a:t>
            </a:r>
            <a:endParaRPr lang="ru-RU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9" name="Picture 5" descr="ости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429000"/>
            <a:ext cx="2447925" cy="3168650"/>
          </a:xfrm>
          <a:prstGeom prst="rect">
            <a:avLst/>
          </a:prstGeom>
          <a:noFill/>
        </p:spPr>
      </p:pic>
      <p:pic>
        <p:nvPicPr>
          <p:cNvPr id="159750" name="Picture 6" descr="остин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3860800"/>
            <a:ext cx="2376488" cy="2879725"/>
          </a:xfrm>
          <a:prstGeom prst="rect">
            <a:avLst/>
          </a:prstGeom>
          <a:noFill/>
        </p:spPr>
      </p:pic>
      <p:pic>
        <p:nvPicPr>
          <p:cNvPr id="159751" name="Picture 7" descr="остин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88913"/>
            <a:ext cx="3025775" cy="3168650"/>
          </a:xfrm>
          <a:prstGeom prst="rect">
            <a:avLst/>
          </a:prstGeom>
          <a:noFill/>
        </p:spPr>
      </p:pic>
      <p:pic>
        <p:nvPicPr>
          <p:cNvPr id="159755" name="Picture 11" descr="остин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501085">
            <a:off x="468313" y="260350"/>
            <a:ext cx="2592387" cy="324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шек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2349500"/>
            <a:ext cx="3529013" cy="3960813"/>
          </a:xfrm>
          <a:prstGeom prst="rect">
            <a:avLst/>
          </a:prstGeom>
          <a:noFill/>
        </p:spPr>
      </p:pic>
      <p:sp>
        <p:nvSpPr>
          <p:cNvPr id="95248" name="WordArt 16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8569325" cy="2160587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43486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William Shakespeare</a:t>
            </a:r>
            <a:endParaRPr lang="ru-RU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95249" name="Picture 17" descr="шек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349500"/>
            <a:ext cx="4608512" cy="395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5" name="Picture 7" descr="остин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7920038" cy="640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WordArt 4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8424863" cy="22320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J.R.R. Tolkien</a:t>
            </a:r>
            <a:endParaRPr lang="ru-RU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161797" name="Picture 5" descr="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36838"/>
            <a:ext cx="4968875" cy="3816350"/>
          </a:xfrm>
          <a:prstGeom prst="rect">
            <a:avLst/>
          </a:prstGeom>
          <a:noFill/>
        </p:spPr>
      </p:pic>
      <p:pic>
        <p:nvPicPr>
          <p:cNvPr id="161799" name="Picture 7" descr="bytol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2636838"/>
            <a:ext cx="3241675" cy="3814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4464050" cy="3457575"/>
          </a:xfrm>
          <a:prstGeom prst="rect">
            <a:avLst/>
          </a:prstGeom>
          <a:noFill/>
        </p:spPr>
      </p:pic>
      <p:pic>
        <p:nvPicPr>
          <p:cNvPr id="162823" name="Picture 7" descr="Hobbit_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268413"/>
            <a:ext cx="3529012" cy="5111750"/>
          </a:xfrm>
          <a:prstGeom prst="rect">
            <a:avLst/>
          </a:prstGeom>
          <a:noFill/>
        </p:spPr>
      </p:pic>
      <p:pic>
        <p:nvPicPr>
          <p:cNvPr id="162824" name="Picture 8" descr="treeandlea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3716338"/>
            <a:ext cx="2663825" cy="295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9" name="Picture 5" descr="10003652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2844365">
            <a:off x="6191250" y="188913"/>
            <a:ext cx="2481263" cy="2808287"/>
          </a:xfrm>
          <a:prstGeom prst="rect">
            <a:avLst/>
          </a:prstGeom>
          <a:noFill/>
        </p:spPr>
      </p:pic>
      <p:pic>
        <p:nvPicPr>
          <p:cNvPr id="93190" name="Picture 6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692150"/>
            <a:ext cx="2663825" cy="3313113"/>
          </a:xfrm>
          <a:prstGeom prst="rect">
            <a:avLst/>
          </a:prstGeom>
          <a:noFill/>
        </p:spPr>
      </p:pic>
      <p:pic>
        <p:nvPicPr>
          <p:cNvPr id="93191" name="Picture 7" descr="шукс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90819">
            <a:off x="6227763" y="3429000"/>
            <a:ext cx="1905000" cy="2838450"/>
          </a:xfrm>
          <a:prstGeom prst="rect">
            <a:avLst/>
          </a:prstGeom>
          <a:noFill/>
        </p:spPr>
      </p:pic>
      <p:pic>
        <p:nvPicPr>
          <p:cNvPr id="93192" name="Picture 8" descr="шекспи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830706">
            <a:off x="749300" y="3600450"/>
            <a:ext cx="2095500" cy="2811463"/>
          </a:xfrm>
          <a:prstGeom prst="rect">
            <a:avLst/>
          </a:prstGeom>
          <a:noFill/>
        </p:spPr>
      </p:pic>
      <p:pic>
        <p:nvPicPr>
          <p:cNvPr id="93195" name="Picture 11" descr="1243263722_1235224970_skazka_3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260350"/>
            <a:ext cx="2447925" cy="2881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ш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9275"/>
            <a:ext cx="3006725" cy="3527425"/>
          </a:xfrm>
          <a:prstGeom prst="rect">
            <a:avLst/>
          </a:prstGeom>
          <a:noFill/>
        </p:spPr>
      </p:pic>
      <p:sp>
        <p:nvSpPr>
          <p:cNvPr id="3082" name="Rectangle 10"/>
          <p:cNvSpPr>
            <a:spLocks noGrp="1"/>
          </p:cNvSpPr>
          <p:nvPr>
            <p:ph type="body" idx="4294967295"/>
          </p:nvPr>
        </p:nvSpPr>
        <p:spPr>
          <a:xfrm>
            <a:off x="2916238" y="1341438"/>
            <a:ext cx="6227762" cy="53276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>
                <a:solidFill>
                  <a:schemeClr val="hlink"/>
                </a:solidFill>
              </a:rPr>
              <a:t>      </a:t>
            </a:r>
            <a:r>
              <a:rPr lang="en-US" sz="2800" b="0">
                <a:solidFill>
                  <a:srgbClr val="FF9933"/>
                </a:solidFill>
              </a:rPr>
              <a:t>Romeo and Juliet</a:t>
            </a:r>
          </a:p>
          <a:p>
            <a:pPr>
              <a:buFont typeface="Arial" charset="0"/>
              <a:buNone/>
            </a:pPr>
            <a:r>
              <a:rPr lang="en-US" sz="2800" b="0">
                <a:solidFill>
                  <a:srgbClr val="FF9933"/>
                </a:solidFill>
              </a:rPr>
              <a:t>         Julius Caesar</a:t>
            </a:r>
          </a:p>
          <a:p>
            <a:pPr>
              <a:buFont typeface="Arial" charset="0"/>
              <a:buNone/>
            </a:pPr>
            <a:r>
              <a:rPr lang="en-US" sz="2800" b="0">
                <a:solidFill>
                  <a:srgbClr val="FF9933"/>
                </a:solidFill>
              </a:rPr>
              <a:t>             Hamlet</a:t>
            </a:r>
          </a:p>
          <a:p>
            <a:pPr>
              <a:buFont typeface="Arial" charset="0"/>
              <a:buNone/>
            </a:pPr>
            <a:r>
              <a:rPr lang="en-US" sz="2800" b="0">
                <a:solidFill>
                  <a:srgbClr val="FF9933"/>
                </a:solidFill>
              </a:rPr>
              <a:t>             Othello</a:t>
            </a:r>
          </a:p>
          <a:p>
            <a:pPr>
              <a:buFont typeface="Arial" charset="0"/>
              <a:buNone/>
            </a:pPr>
            <a:r>
              <a:rPr lang="en-US" sz="2800" b="0">
                <a:solidFill>
                  <a:srgbClr val="FF9933"/>
                </a:solidFill>
              </a:rPr>
              <a:t>            King Lear</a:t>
            </a:r>
          </a:p>
          <a:p>
            <a:pPr>
              <a:buFont typeface="Arial" charset="0"/>
              <a:buNone/>
            </a:pPr>
            <a:r>
              <a:rPr lang="en-US" sz="2800" b="0">
                <a:solidFill>
                  <a:srgbClr val="FF9933"/>
                </a:solidFill>
              </a:rPr>
              <a:t>            Macbeth</a:t>
            </a:r>
          </a:p>
          <a:p>
            <a:pPr>
              <a:buFont typeface="Arial" charset="0"/>
              <a:buNone/>
            </a:pPr>
            <a:r>
              <a:rPr lang="en-US" sz="2800" b="0">
                <a:solidFill>
                  <a:srgbClr val="FF9933"/>
                </a:solidFill>
              </a:rPr>
              <a:t>A Midsummer Night`s  dream</a:t>
            </a:r>
          </a:p>
          <a:p>
            <a:pPr>
              <a:buFont typeface="Arial" charset="0"/>
              <a:buNone/>
            </a:pPr>
            <a:r>
              <a:rPr lang="en-US" sz="2800" b="0">
                <a:solidFill>
                  <a:srgbClr val="FF9933"/>
                </a:solidFill>
              </a:rPr>
              <a:t>         Twelfth Night</a:t>
            </a:r>
          </a:p>
          <a:p>
            <a:pPr>
              <a:buFont typeface="Arial" charset="0"/>
              <a:buNone/>
            </a:pPr>
            <a:r>
              <a:rPr lang="en-US" sz="2800" b="0">
                <a:solidFill>
                  <a:srgbClr val="FF9933"/>
                </a:solidFill>
              </a:rPr>
              <a:t>           Richard III</a:t>
            </a:r>
          </a:p>
          <a:p>
            <a:pPr>
              <a:buFont typeface="Arial" charset="0"/>
              <a:buNone/>
            </a:pPr>
            <a:r>
              <a:rPr lang="en-US" sz="2800" b="0">
                <a:solidFill>
                  <a:srgbClr val="FF9933"/>
                </a:solidFill>
              </a:rPr>
              <a:t>            Henry V</a:t>
            </a:r>
            <a:endParaRPr lang="ru-RU" sz="2800" b="0">
              <a:solidFill>
                <a:srgbClr val="FF99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3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3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30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30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0" y="381000"/>
            <a:ext cx="8229600" cy="1371600"/>
          </a:xfrm>
          <a:gradFill rotWithShape="0">
            <a:gsLst>
              <a:gs pos="0">
                <a:srgbClr val="FDEADA">
                  <a:alpha val="0"/>
                </a:srgbClr>
              </a:gs>
              <a:gs pos="39999">
                <a:srgbClr val="FAC090">
                  <a:alpha val="23999"/>
                </a:srgbClr>
              </a:gs>
              <a:gs pos="70000">
                <a:srgbClr val="E46C0A">
                  <a:alpha val="41999"/>
                </a:srgbClr>
              </a:gs>
              <a:gs pos="100000">
                <a:srgbClr val="FF0000">
                  <a:alpha val="59999"/>
                </a:srgbClr>
              </a:gs>
            </a:gsLst>
            <a:lin/>
          </a:gradFill>
        </p:spPr>
        <p:txBody>
          <a:bodyPr/>
          <a:lstStyle/>
          <a:p>
            <a:r>
              <a:rPr lang="en-US"/>
              <a:t> </a:t>
            </a:r>
            <a:endParaRPr lang="ru-RU"/>
          </a:p>
        </p:txBody>
      </p:sp>
      <p:pic>
        <p:nvPicPr>
          <p:cNvPr id="90120" name="Picture 8" descr="сёст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060575"/>
            <a:ext cx="4824413" cy="4681538"/>
          </a:xfrm>
          <a:prstGeom prst="rect">
            <a:avLst/>
          </a:prstGeom>
          <a:noFill/>
        </p:spPr>
      </p:pic>
      <p:sp>
        <p:nvSpPr>
          <p:cNvPr id="90125" name="WordArt 13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8497888" cy="198913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The  Bronte  Sisters</a:t>
            </a:r>
            <a:endParaRPr lang="ru-RU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Bronte_Sisters_3-book_boxed_s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765175"/>
            <a:ext cx="4176713" cy="5184775"/>
          </a:xfrm>
          <a:prstGeom prst="rect">
            <a:avLst/>
          </a:prstGeom>
          <a:noFill/>
        </p:spPr>
      </p:pic>
      <p:sp>
        <p:nvSpPr>
          <p:cNvPr id="7188" name="Rectangle 20"/>
          <p:cNvSpPr>
            <a:spLocks noGrp="1"/>
          </p:cNvSpPr>
          <p:nvPr>
            <p:ph type="body" idx="1"/>
          </p:nvPr>
        </p:nvSpPr>
        <p:spPr>
          <a:xfrm>
            <a:off x="4643438" y="115888"/>
            <a:ext cx="4321175" cy="64817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/>
              <a:t>   </a:t>
            </a:r>
            <a:r>
              <a:rPr lang="en-US" b="0">
                <a:solidFill>
                  <a:srgbClr val="FF9933"/>
                </a:solidFill>
              </a:rPr>
              <a:t>TENANT OF     </a:t>
            </a:r>
          </a:p>
          <a:p>
            <a:pPr>
              <a:buFont typeface="Arial" charset="0"/>
              <a:buNone/>
            </a:pPr>
            <a:r>
              <a:rPr lang="en-US" b="0">
                <a:solidFill>
                  <a:srgbClr val="FF9933"/>
                </a:solidFill>
              </a:rPr>
              <a:t>      WILDFELL HALL</a:t>
            </a:r>
          </a:p>
          <a:p>
            <a:pPr>
              <a:buFont typeface="Arial" charset="0"/>
              <a:buNone/>
            </a:pPr>
            <a:r>
              <a:rPr lang="en-US" b="0">
                <a:solidFill>
                  <a:srgbClr val="FF9933"/>
                </a:solidFill>
              </a:rPr>
              <a:t>                          </a:t>
            </a:r>
          </a:p>
          <a:p>
            <a:pPr>
              <a:buFont typeface="Arial" charset="0"/>
              <a:buNone/>
            </a:pPr>
            <a:endParaRPr lang="en-US" b="0">
              <a:solidFill>
                <a:srgbClr val="FF9933"/>
              </a:solidFill>
            </a:endParaRPr>
          </a:p>
          <a:p>
            <a:pPr>
              <a:buFont typeface="Arial" charset="0"/>
              <a:buNone/>
            </a:pPr>
            <a:r>
              <a:rPr lang="en-US" b="0">
                <a:solidFill>
                  <a:srgbClr val="FF9933"/>
                </a:solidFill>
              </a:rPr>
              <a:t>        JANE  EYRE</a:t>
            </a:r>
          </a:p>
          <a:p>
            <a:pPr>
              <a:buFont typeface="Arial" charset="0"/>
              <a:buNone/>
            </a:pPr>
            <a:endParaRPr lang="en-US" b="0">
              <a:solidFill>
                <a:srgbClr val="FF9933"/>
              </a:solidFill>
            </a:endParaRPr>
          </a:p>
          <a:p>
            <a:pPr>
              <a:buFont typeface="Arial" charset="0"/>
              <a:buNone/>
            </a:pPr>
            <a:endParaRPr lang="en-US" b="0">
              <a:solidFill>
                <a:srgbClr val="FF9933"/>
              </a:solidFill>
            </a:endParaRPr>
          </a:p>
          <a:p>
            <a:pPr>
              <a:buFont typeface="Arial" charset="0"/>
              <a:buNone/>
            </a:pPr>
            <a:r>
              <a:rPr lang="en-US" b="0">
                <a:solidFill>
                  <a:srgbClr val="FF9933"/>
                </a:solidFill>
              </a:rPr>
              <a:t>     WUTHERING</a:t>
            </a:r>
          </a:p>
          <a:p>
            <a:pPr>
              <a:buFont typeface="Arial" charset="0"/>
              <a:buNone/>
            </a:pPr>
            <a:r>
              <a:rPr lang="en-US" b="0">
                <a:solidFill>
                  <a:srgbClr val="FF9933"/>
                </a:solidFill>
              </a:rPr>
              <a:t>               HEIGHTS</a:t>
            </a:r>
            <a:endParaRPr lang="ru-RU" b="0">
              <a:solidFill>
                <a:srgbClr val="FF99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7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2" name="Picture 20" descr="p01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32281">
            <a:off x="2987675" y="2492375"/>
            <a:ext cx="4389438" cy="3292475"/>
          </a:xfrm>
          <a:prstGeom prst="rect">
            <a:avLst/>
          </a:prstGeom>
          <a:noFill/>
        </p:spPr>
      </p:pic>
      <p:sp>
        <p:nvSpPr>
          <p:cNvPr id="8214" name="WordArt 22"/>
          <p:cNvSpPr>
            <a:spLocks noChangeArrowheads="1" noChangeShapeType="1" noTextEdit="1"/>
          </p:cNvSpPr>
          <p:nvPr/>
        </p:nvSpPr>
        <p:spPr bwMode="auto">
          <a:xfrm>
            <a:off x="2843213" y="692150"/>
            <a:ext cx="4392612" cy="151288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Robert Burns</a:t>
            </a:r>
            <a:endParaRPr lang="ru-RU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mbria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1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Тема Office">
      <a:majorFont>
        <a:latin typeface="Cambria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PowerPoint</Template>
  <TotalTime>462</TotalTime>
  <Words>303</Words>
  <Application>Microsoft Office PowerPoint</Application>
  <PresentationFormat>Экран (4:3)</PresentationFormat>
  <Paragraphs>80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Arial</vt:lpstr>
      <vt:lpstr>Cambria</vt:lpstr>
      <vt:lpstr>Garamond</vt:lpstr>
      <vt:lpstr>Calibri</vt:lpstr>
      <vt:lpstr>Тема Office</vt:lpstr>
      <vt:lpstr>1_Тема Office</vt:lpstr>
      <vt:lpstr>Слайд 1</vt:lpstr>
      <vt:lpstr>Цель урока:</vt:lpstr>
      <vt:lpstr>Задачи урока</vt:lpstr>
      <vt:lpstr>Слайд 4</vt:lpstr>
      <vt:lpstr>Слайд 5</vt:lpstr>
      <vt:lpstr>Слайд 6</vt:lpstr>
      <vt:lpstr>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</cp:revision>
  <dcterms:created xsi:type="dcterms:W3CDTF">2009-09-22T13:32:31Z</dcterms:created>
  <dcterms:modified xsi:type="dcterms:W3CDTF">2011-11-23T07:33:51Z</dcterms:modified>
</cp:coreProperties>
</file>