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D8CB27-65E0-480B-AC53-46BCDC75D012}" type="datetimeFigureOut">
              <a:rPr lang="ru-RU" smtClean="0"/>
              <a:pPr/>
              <a:t>25.10.2012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52D4AF-8BB1-4F20-961C-0864C5DB14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D8CB27-65E0-480B-AC53-46BCDC75D012}" type="datetimeFigureOut">
              <a:rPr lang="ru-RU" smtClean="0"/>
              <a:pPr/>
              <a:t>25.10.2012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52D4AF-8BB1-4F20-961C-0864C5DB14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D8CB27-65E0-480B-AC53-46BCDC75D012}" type="datetimeFigureOut">
              <a:rPr lang="ru-RU" smtClean="0"/>
              <a:pPr/>
              <a:t>25.10.2012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52D4AF-8BB1-4F20-961C-0864C5DB14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D8CB27-65E0-480B-AC53-46BCDC75D012}" type="datetimeFigureOut">
              <a:rPr lang="ru-RU" smtClean="0"/>
              <a:pPr/>
              <a:t>25.10.2012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52D4AF-8BB1-4F20-961C-0864C5DB14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D8CB27-65E0-480B-AC53-46BCDC75D012}" type="datetimeFigureOut">
              <a:rPr lang="ru-RU" smtClean="0"/>
              <a:pPr/>
              <a:t>25.10.2012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52D4AF-8BB1-4F20-961C-0864C5DB14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D8CB27-65E0-480B-AC53-46BCDC75D012}" type="datetimeFigureOut">
              <a:rPr lang="ru-RU" smtClean="0"/>
              <a:pPr/>
              <a:t>25.10.2012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52D4AF-8BB1-4F20-961C-0864C5DB14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D8CB27-65E0-480B-AC53-46BCDC75D012}" type="datetimeFigureOut">
              <a:rPr lang="ru-RU" smtClean="0"/>
              <a:pPr/>
              <a:t>25.10.2012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52D4AF-8BB1-4F20-961C-0864C5DB14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D8CB27-65E0-480B-AC53-46BCDC75D012}" type="datetimeFigureOut">
              <a:rPr lang="ru-RU" smtClean="0"/>
              <a:pPr/>
              <a:t>25.10.2012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52D4AF-8BB1-4F20-961C-0864C5DB14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D8CB27-65E0-480B-AC53-46BCDC75D012}" type="datetimeFigureOut">
              <a:rPr lang="ru-RU" smtClean="0"/>
              <a:pPr/>
              <a:t>25.10.2012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52D4AF-8BB1-4F20-961C-0864C5DB14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D8CB27-65E0-480B-AC53-46BCDC75D012}" type="datetimeFigureOut">
              <a:rPr lang="ru-RU" smtClean="0"/>
              <a:pPr/>
              <a:t>25.10.2012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52D4AF-8BB1-4F20-961C-0864C5DB14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D8CB27-65E0-480B-AC53-46BCDC75D012}" type="datetimeFigureOut">
              <a:rPr lang="ru-RU" smtClean="0"/>
              <a:pPr/>
              <a:t>25.10.2012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52D4AF-8BB1-4F20-961C-0864C5DB14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0D8CB27-65E0-480B-AC53-46BCDC75D012}" type="datetimeFigureOut">
              <a:rPr lang="ru-RU" smtClean="0"/>
              <a:pPr/>
              <a:t>25.10.2012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552D4AF-8BB1-4F20-961C-0864C5DB14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908720"/>
            <a:ext cx="7406640" cy="1472184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Внеклассное мероприятие по английскому языку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645024"/>
            <a:ext cx="7406640" cy="1752600"/>
          </a:xfrm>
        </p:spPr>
        <p:txBody>
          <a:bodyPr>
            <a:normAutofit/>
          </a:bodyPr>
          <a:lstStyle/>
          <a:p>
            <a:r>
              <a:rPr lang="ru-RU" sz="7200" b="1" dirty="0" smtClean="0"/>
              <a:t>     </a:t>
            </a:r>
            <a:r>
              <a:rPr lang="en-US" sz="7200" b="1" dirty="0" smtClean="0">
                <a:latin typeface="Blackadder ITC" pitchFamily="82" charset="0"/>
              </a:rPr>
              <a:t>Literary quiz</a:t>
            </a:r>
            <a:endParaRPr lang="ru-RU" sz="7200" b="1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i="1" dirty="0" smtClean="0"/>
              <a:t>Цели:</a:t>
            </a:r>
            <a:r>
              <a:rPr lang="ru-RU" b="1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b="1" i="1" dirty="0" smtClean="0"/>
              <a:t>общеобразовательные</a:t>
            </a:r>
            <a:r>
              <a:rPr lang="ru-RU" b="1" dirty="0" smtClean="0"/>
              <a:t> </a:t>
            </a:r>
            <a:r>
              <a:rPr lang="ru-RU" dirty="0" smtClean="0"/>
              <a:t>– формирование лингвострановедческой компетенции учащихся путем ознакомления с английской литературой. </a:t>
            </a:r>
          </a:p>
          <a:p>
            <a:pPr lvl="0"/>
            <a:r>
              <a:rPr lang="ru-RU" b="1" i="1" dirty="0" smtClean="0"/>
              <a:t>воспитательные </a:t>
            </a:r>
            <a:r>
              <a:rPr lang="ru-RU" dirty="0" smtClean="0"/>
              <a:t>– воспитание интереса к английскому языку и культуре страны изучаемого языка. </a:t>
            </a:r>
          </a:p>
          <a:p>
            <a:pPr lvl="0"/>
            <a:r>
              <a:rPr lang="ru-RU" b="1" i="1" dirty="0" smtClean="0"/>
              <a:t>развивающие</a:t>
            </a:r>
            <a:r>
              <a:rPr lang="ru-RU" i="1" dirty="0" smtClean="0"/>
              <a:t> </a:t>
            </a:r>
            <a:r>
              <a:rPr lang="ru-RU" dirty="0" smtClean="0"/>
              <a:t>– развитие творческих способностей и умений работы в команде.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Дидактические задачи</a:t>
            </a:r>
            <a:r>
              <a:rPr lang="ru-RU" i="1" dirty="0" smtClean="0"/>
              <a:t> 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sz="4000" dirty="0" smtClean="0">
                <a:latin typeface="Monotype Corsiva" pitchFamily="66" charset="0"/>
              </a:rPr>
              <a:t>Активизация лексических навыков по теме «Книги».        </a:t>
            </a:r>
          </a:p>
          <a:p>
            <a:r>
              <a:rPr lang="ru-RU" sz="4000" dirty="0" smtClean="0">
                <a:latin typeface="Monotype Corsiva" pitchFamily="66" charset="0"/>
              </a:rPr>
              <a:t> Закрепление материала по теме и контроль его усвоения.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i="1" dirty="0" smtClean="0"/>
              <a:t>Структура мероприятия:</a:t>
            </a:r>
            <a:br>
              <a:rPr lang="ru-RU" b="1" i="1" dirty="0" smtClean="0"/>
            </a:b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endParaRPr lang="ru-RU" dirty="0" smtClean="0"/>
          </a:p>
          <a:p>
            <a:pPr lvl="0"/>
            <a:r>
              <a:rPr lang="ru-RU" sz="3900" b="1" dirty="0" smtClean="0">
                <a:latin typeface="Monotype Corsiva" pitchFamily="66" charset="0"/>
              </a:rPr>
              <a:t>Организационный </a:t>
            </a:r>
            <a:r>
              <a:rPr lang="ru-RU" sz="3900" b="1" dirty="0" smtClean="0">
                <a:latin typeface="Monotype Corsiva" pitchFamily="66" charset="0"/>
              </a:rPr>
              <a:t>момент           5 мин.</a:t>
            </a:r>
          </a:p>
          <a:p>
            <a:pPr lvl="0"/>
            <a:r>
              <a:rPr lang="ru-RU" sz="3900" b="1" dirty="0" smtClean="0">
                <a:latin typeface="Monotype Corsiva" pitchFamily="66" charset="0"/>
              </a:rPr>
              <a:t>Литературная викторина            30 мин.</a:t>
            </a:r>
          </a:p>
          <a:p>
            <a:pPr lvl="0"/>
            <a:r>
              <a:rPr lang="ru-RU" sz="3900" b="1" dirty="0" smtClean="0">
                <a:latin typeface="Monotype Corsiva" pitchFamily="66" charset="0"/>
              </a:rPr>
              <a:t>Подведение итогов и награждение участников                                            5 мин. 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Выводы:</a:t>
            </a:r>
            <a:r>
              <a:rPr lang="ru-RU" i="1" dirty="0" smtClean="0"/>
              <a:t/>
            </a:r>
            <a:br>
              <a:rPr lang="ru-RU" i="1" dirty="0" smtClean="0"/>
            </a:b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 </a:t>
            </a:r>
            <a:r>
              <a:rPr lang="ru-RU" b="1" dirty="0" smtClean="0"/>
              <a:t>Имеет большую познавательную ценность; </a:t>
            </a:r>
          </a:p>
          <a:p>
            <a:pPr lvl="0"/>
            <a:r>
              <a:rPr lang="ru-RU" b="1" dirty="0" smtClean="0"/>
              <a:t> Ставит перед собой цель – воспитание интереса к английскому языку и стране изучаемого языка;</a:t>
            </a:r>
          </a:p>
          <a:p>
            <a:pPr lvl="0"/>
            <a:r>
              <a:rPr lang="ru-RU" b="1" dirty="0" smtClean="0"/>
              <a:t> Играет большую роль в воспитании интереса к чтению книг вообще и к английской литературе в частности. 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            Воспитательная ценность</a:t>
            </a:r>
            <a:br>
              <a:rPr lang="ru-RU" i="1" dirty="0" smtClean="0"/>
            </a:br>
            <a:r>
              <a:rPr lang="ru-RU" i="1" dirty="0" smtClean="0"/>
              <a:t>                       мероприятия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ru-RU" b="1" dirty="0" smtClean="0"/>
              <a:t>Способствовало формированию всесторонне и гармонически развитой личности школьника. </a:t>
            </a:r>
          </a:p>
          <a:p>
            <a:pPr lvl="0"/>
            <a:r>
              <a:rPr lang="ru-RU" b="1" dirty="0" smtClean="0"/>
              <a:t>Воспитывало в учащихся качества сотрудничества и взаимодействия, дух соревнования и желание стать первым. </a:t>
            </a:r>
          </a:p>
          <a:p>
            <a:pPr lvl="0"/>
            <a:r>
              <a:rPr lang="ru-RU" b="1" dirty="0" smtClean="0"/>
              <a:t>Способствовало повышению мотивации к изучению английского языка и культуры страны изучаемого языка. 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7498080" cy="2304256"/>
          </a:xfrm>
        </p:spPr>
        <p:txBody>
          <a:bodyPr/>
          <a:lstStyle/>
          <a:p>
            <a:r>
              <a:rPr lang="ru-RU" dirty="0" smtClean="0"/>
              <a:t>        </a:t>
            </a:r>
            <a:r>
              <a:rPr lang="ru-RU" b="1" i="1" dirty="0" smtClean="0"/>
              <a:t>Спасибо за внимание!</a:t>
            </a:r>
            <a:endParaRPr lang="ru-RU" b="1" i="1" dirty="0"/>
          </a:p>
        </p:txBody>
      </p:sp>
      <p:pic>
        <p:nvPicPr>
          <p:cNvPr id="4" name="Рисунок 3" descr="sveti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2780928"/>
            <a:ext cx="4762500" cy="3571875"/>
          </a:xfrm>
          <a:prstGeom prst="rect">
            <a:avLst/>
          </a:prstGeom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30</TotalTime>
  <Words>167</Words>
  <Application>Microsoft Office PowerPoint</Application>
  <PresentationFormat>Экран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Солнцестояние</vt:lpstr>
      <vt:lpstr>Внеклассное мероприятие по английскому языку </vt:lpstr>
      <vt:lpstr> Цели:  </vt:lpstr>
      <vt:lpstr>Дидактические задачи </vt:lpstr>
      <vt:lpstr> Структура мероприятия: </vt:lpstr>
      <vt:lpstr> Выводы: </vt:lpstr>
      <vt:lpstr>            Воспитательная ценность                        мероприятия</vt:lpstr>
      <vt:lpstr>        Спасибо за внимание!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Внеклассное мероприятие по английскому языку</dc:title>
  <dc:creator>Ольга</dc:creator>
  <cp:lastModifiedBy>Ольга</cp:lastModifiedBy>
  <cp:revision>4</cp:revision>
  <dcterms:created xsi:type="dcterms:W3CDTF">2012-10-25T12:31:42Z</dcterms:created>
  <dcterms:modified xsi:type="dcterms:W3CDTF">2012-10-25T13:03:09Z</dcterms:modified>
</cp:coreProperties>
</file>