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0" d="100"/>
          <a:sy n="60" d="100"/>
        </p:scale>
        <p:origin x="-165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489982-FBB5-4369-B106-B1BE6ACFBDA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0CF1BA-AB81-415A-80A0-F86C0F6AB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85794"/>
            <a:ext cx="8229600" cy="4572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i="1" dirty="0" smtClean="0">
                <a:solidFill>
                  <a:srgbClr val="002060"/>
                </a:solidFill>
              </a:rPr>
              <a:t/>
            </a:r>
            <a:br>
              <a:rPr lang="ru-RU" sz="6600" i="1" dirty="0" smtClean="0">
                <a:solidFill>
                  <a:srgbClr val="002060"/>
                </a:solidFill>
              </a:rPr>
            </a:br>
            <a:r>
              <a:rPr lang="ru-RU" sz="6600" i="1" dirty="0" smtClean="0">
                <a:solidFill>
                  <a:srgbClr val="002060"/>
                </a:solidFill>
              </a:rPr>
              <a:t>Якутия в древности</a:t>
            </a:r>
            <a:r>
              <a:rPr lang="ru-RU" sz="6700" i="1" dirty="0" smtClean="0">
                <a:solidFill>
                  <a:srgbClr val="002060"/>
                </a:solidFill>
              </a:rPr>
              <a:t/>
            </a:r>
            <a:br>
              <a:rPr lang="ru-RU" sz="6700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Выберите правильный ответ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85786" y="1214422"/>
            <a:ext cx="7854696" cy="45720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1. Наиболее древняя стоянка людей каменного века</a:t>
            </a:r>
          </a:p>
          <a:p>
            <a:pPr algn="just"/>
            <a:r>
              <a:rPr lang="ru-RU" dirty="0" smtClean="0"/>
              <a:t>              1) Белькачи</a:t>
            </a:r>
          </a:p>
          <a:p>
            <a:pPr algn="just"/>
            <a:r>
              <a:rPr lang="ru-RU" dirty="0" smtClean="0"/>
              <a:t>              2) </a:t>
            </a:r>
            <a:r>
              <a:rPr lang="ru-RU" dirty="0" err="1" smtClean="0"/>
              <a:t>Диринг-Юрях</a:t>
            </a:r>
            <a:endParaRPr lang="ru-RU" dirty="0" smtClean="0"/>
          </a:p>
          <a:p>
            <a:pPr algn="just"/>
            <a:r>
              <a:rPr lang="ru-RU" dirty="0" smtClean="0"/>
              <a:t>              3) </a:t>
            </a:r>
            <a:r>
              <a:rPr lang="ru-RU" dirty="0" err="1" smtClean="0"/>
              <a:t>Дюктай</a:t>
            </a:r>
            <a:endParaRPr lang="ru-RU" dirty="0" smtClean="0"/>
          </a:p>
          <a:p>
            <a:pPr algn="just"/>
            <a:r>
              <a:rPr lang="ru-RU" dirty="0" smtClean="0"/>
              <a:t>              4) </a:t>
            </a:r>
            <a:r>
              <a:rPr lang="ru-RU" dirty="0" err="1" smtClean="0"/>
              <a:t>Сумнагин</a:t>
            </a:r>
            <a:endParaRPr lang="ru-RU" dirty="0" smtClean="0"/>
          </a:p>
          <a:p>
            <a:pPr algn="just"/>
            <a:r>
              <a:rPr lang="ru-RU" dirty="0" smtClean="0"/>
              <a:t>              5) </a:t>
            </a:r>
            <a:r>
              <a:rPr lang="ru-RU" dirty="0" err="1" smtClean="0"/>
              <a:t>Сыалах</a:t>
            </a:r>
            <a:endParaRPr lang="ru-RU" dirty="0" smtClean="0"/>
          </a:p>
          <a:p>
            <a:pPr algn="just"/>
            <a:r>
              <a:rPr lang="ru-RU" dirty="0" smtClean="0"/>
              <a:t>              6) </a:t>
            </a:r>
            <a:r>
              <a:rPr lang="ru-RU" dirty="0" err="1" smtClean="0"/>
              <a:t>Ымыяхтах</a:t>
            </a:r>
            <a:endParaRPr lang="ru-RU" dirty="0" smtClean="0"/>
          </a:p>
          <a:p>
            <a:pPr algn="just"/>
            <a:r>
              <a:rPr lang="ru-RU" dirty="0" smtClean="0"/>
              <a:t>2.  С конца </a:t>
            </a:r>
            <a:r>
              <a:rPr lang="en-US" dirty="0" smtClean="0"/>
              <a:t>IV</a:t>
            </a:r>
            <a:r>
              <a:rPr lang="ru-RU" dirty="0" smtClean="0"/>
              <a:t> в. до н.э. в Якутии начинается средний этап неолита, так называемая</a:t>
            </a:r>
          </a:p>
          <a:p>
            <a:pPr algn="just"/>
            <a:r>
              <a:rPr lang="ru-RU" dirty="0" smtClean="0"/>
              <a:t>              1) </a:t>
            </a:r>
            <a:r>
              <a:rPr lang="ru-RU" dirty="0" err="1" smtClean="0"/>
              <a:t>белькачинская</a:t>
            </a:r>
            <a:r>
              <a:rPr lang="ru-RU" dirty="0" smtClean="0"/>
              <a:t> культура</a:t>
            </a:r>
          </a:p>
          <a:p>
            <a:pPr algn="just"/>
            <a:r>
              <a:rPr lang="ru-RU" dirty="0" smtClean="0"/>
              <a:t>              2) </a:t>
            </a:r>
            <a:r>
              <a:rPr lang="ru-RU" dirty="0" err="1" smtClean="0"/>
              <a:t>сыалахская</a:t>
            </a:r>
            <a:r>
              <a:rPr lang="ru-RU" dirty="0" smtClean="0"/>
              <a:t> культура</a:t>
            </a:r>
          </a:p>
          <a:p>
            <a:pPr algn="just"/>
            <a:r>
              <a:rPr lang="ru-RU" dirty="0" smtClean="0"/>
              <a:t>              3) </a:t>
            </a:r>
            <a:r>
              <a:rPr lang="ru-RU" dirty="0" err="1" smtClean="0"/>
              <a:t>ымыяхтахская</a:t>
            </a:r>
            <a:r>
              <a:rPr lang="ru-RU" dirty="0" smtClean="0"/>
              <a:t> культура</a:t>
            </a:r>
          </a:p>
          <a:p>
            <a:pPr algn="just"/>
            <a:r>
              <a:rPr lang="ru-RU" dirty="0" smtClean="0"/>
              <a:t>3. Первый металл, которым человек начал пользоваться</a:t>
            </a:r>
          </a:p>
          <a:p>
            <a:pPr algn="just"/>
            <a:r>
              <a:rPr lang="ru-RU" dirty="0" smtClean="0"/>
              <a:t>              1) бронза</a:t>
            </a:r>
          </a:p>
          <a:p>
            <a:pPr algn="just"/>
            <a:r>
              <a:rPr lang="ru-RU" dirty="0" smtClean="0"/>
              <a:t>              2) медь</a:t>
            </a:r>
          </a:p>
          <a:p>
            <a:pPr algn="just"/>
            <a:r>
              <a:rPr lang="ru-RU" dirty="0" smtClean="0"/>
              <a:t>              3) метеоритное железо</a:t>
            </a:r>
          </a:p>
          <a:p>
            <a:pPr algn="just"/>
            <a:r>
              <a:rPr lang="ru-RU" dirty="0" smtClean="0"/>
              <a:t>              4) сыродутное железо</a:t>
            </a:r>
          </a:p>
          <a:p>
            <a:pPr algn="just"/>
            <a:r>
              <a:rPr lang="ru-RU" dirty="0" smtClean="0"/>
              <a:t>              5) олово</a:t>
            </a:r>
          </a:p>
          <a:p>
            <a:pPr algn="just"/>
            <a:endParaRPr lang="ru-RU" dirty="0" smtClean="0"/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4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428596" y="177420"/>
            <a:ext cx="8001056" cy="465497"/>
          </a:xfrm>
        </p:spPr>
        <p:txBody>
          <a:bodyPr>
            <a:normAutofit fontScale="90000"/>
          </a:bodyPr>
          <a:lstStyle/>
          <a:p>
            <a:pPr algn="ctr"/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472" y="928670"/>
            <a:ext cx="7854696" cy="405246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/>
              <a:t>4. Основной материал, служивший для изготовления орудий труда в раннем железном веке</a:t>
            </a:r>
          </a:p>
          <a:p>
            <a:pPr algn="just"/>
            <a:r>
              <a:rPr lang="ru-RU" sz="1400" dirty="0" smtClean="0"/>
              <a:t>              1) бронза</a:t>
            </a:r>
          </a:p>
          <a:p>
            <a:pPr algn="just"/>
            <a:r>
              <a:rPr lang="ru-RU" sz="1400" dirty="0" smtClean="0"/>
              <a:t>              2) дерево</a:t>
            </a:r>
          </a:p>
          <a:p>
            <a:pPr algn="just"/>
            <a:r>
              <a:rPr lang="ru-RU" sz="1400" dirty="0" smtClean="0"/>
              <a:t>              3) железо</a:t>
            </a:r>
          </a:p>
          <a:p>
            <a:pPr algn="just"/>
            <a:r>
              <a:rPr lang="ru-RU" sz="1400" dirty="0" smtClean="0"/>
              <a:t>              4) камень</a:t>
            </a:r>
          </a:p>
          <a:p>
            <a:pPr algn="just"/>
            <a:r>
              <a:rPr lang="ru-RU" sz="1400" dirty="0" smtClean="0"/>
              <a:t>              5) кость</a:t>
            </a:r>
          </a:p>
          <a:p>
            <a:pPr algn="just"/>
            <a:r>
              <a:rPr lang="ru-RU" sz="1400" dirty="0" smtClean="0"/>
              <a:t>5. Племена Ленского края в конце каменного века занимались</a:t>
            </a:r>
          </a:p>
          <a:p>
            <a:pPr algn="just"/>
            <a:r>
              <a:rPr lang="ru-RU" sz="1400" dirty="0" smtClean="0"/>
              <a:t>              1) земледелием</a:t>
            </a:r>
          </a:p>
          <a:p>
            <a:pPr algn="just"/>
            <a:r>
              <a:rPr lang="ru-RU" sz="1400" dirty="0" smtClean="0"/>
              <a:t>              2) оленеводством</a:t>
            </a:r>
          </a:p>
          <a:p>
            <a:pPr algn="just"/>
            <a:r>
              <a:rPr lang="ru-RU" sz="1400" dirty="0" smtClean="0"/>
              <a:t>              3) охотой</a:t>
            </a:r>
          </a:p>
          <a:p>
            <a:pPr algn="just"/>
            <a:r>
              <a:rPr lang="ru-RU" sz="1400" dirty="0" smtClean="0"/>
              <a:t>              4) рыболовством</a:t>
            </a:r>
          </a:p>
          <a:p>
            <a:pPr algn="just"/>
            <a:r>
              <a:rPr lang="ru-RU" sz="1400" dirty="0" smtClean="0"/>
              <a:t>              5) собирательством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7854696" cy="600079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ru-RU" sz="2800" dirty="0" smtClean="0">
                <a:solidFill>
                  <a:srgbClr val="FFC000"/>
                </a:solidFill>
              </a:rPr>
              <a:t>.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Коренными этносами Якутии считаются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1) долганы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2) нганасаны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3)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саха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4) чукчи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5) эвены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6) эвенки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7) юкагиры</a:t>
            </a: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 Автор концепции о скифо-сарматском происхождении якутского народа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1) А.И.Гоголев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2) А.П.Окладников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3) Г.В.Ксенофонтов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8354762" cy="592935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    </a:t>
            </a:r>
          </a:p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  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94482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Основу формирования народа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саха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составили племена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1) древнемонгольские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2) древнетюркские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3) палеоазиатские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американоидные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4)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тунгусо-маньчжурские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Скотоводы долины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Туймаады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являлись народом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1) кочевым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2) полукочевым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3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оседлым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Автор концепции арийского происхождения якутов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1) С.И.Николаев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2)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В.Серошевский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3)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В.В.Фефелева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209</TotalTime>
  <Words>289</Words>
  <Application>Microsoft Office PowerPoint</Application>
  <PresentationFormat>Экран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Якутия в древности   </vt:lpstr>
      <vt:lpstr>Выберите правильный ответ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истории в 10 классе</dc:title>
  <dc:creator>123</dc:creator>
  <cp:lastModifiedBy>Исаковы</cp:lastModifiedBy>
  <cp:revision>88</cp:revision>
  <dcterms:created xsi:type="dcterms:W3CDTF">2010-11-30T16:55:16Z</dcterms:created>
  <dcterms:modified xsi:type="dcterms:W3CDTF">2013-01-16T10:20:33Z</dcterms:modified>
</cp:coreProperties>
</file>