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B46F-06C9-4C9F-86ED-5B1EB3AD8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6" descr="SDC104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04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5" descr="SDC1115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nik</cp:lastModifiedBy>
  <cp:revision>1</cp:revision>
  <dcterms:modified xsi:type="dcterms:W3CDTF">2012-06-11T08:42:35Z</dcterms:modified>
</cp:coreProperties>
</file>