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B46F-06C9-4C9F-86ED-5B1EB3AD8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Фото работы Бойко Тамар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7" descr="SDC1129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643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8" descr="SDC112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3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SDC11059.JPG"/>
          <p:cNvPicPr>
            <a:picLocks noChangeAspect="1"/>
          </p:cNvPicPr>
          <p:nvPr/>
        </p:nvPicPr>
        <p:blipFill>
          <a:blip r:embed="rId2" cstate="print"/>
          <a:srcRect t="4761" b="15874"/>
          <a:stretch>
            <a:fillRect/>
          </a:stretch>
        </p:blipFill>
        <p:spPr bwMode="auto">
          <a:xfrm>
            <a:off x="0" y="0"/>
            <a:ext cx="6000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 descr="Изображение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3589338"/>
            <a:ext cx="49291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5" descr="SDC116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0"/>
            <a:ext cx="5572125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3</cp:revision>
  <dcterms:modified xsi:type="dcterms:W3CDTF">2012-06-11T08:40:23Z</dcterms:modified>
</cp:coreProperties>
</file>