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46F-06C9-4C9F-86ED-5B1EB3AD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5" name="Рисунок 5" descr="SDC116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 descr="SDC103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Содержимое 5" descr="SDC103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1</cp:revision>
  <dcterms:modified xsi:type="dcterms:W3CDTF">2012-06-11T08:41:01Z</dcterms:modified>
</cp:coreProperties>
</file>