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A3A-F08A-43CA-A4B7-59E591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46F-06C9-4C9F-86ED-5B1EB3AD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SDC11257.JPG"/>
          <p:cNvPicPr>
            <a:picLocks noChangeAspect="1"/>
          </p:cNvPicPr>
          <p:nvPr/>
        </p:nvPicPr>
        <p:blipFill>
          <a:blip r:embed="rId2" cstate="print"/>
          <a:srcRect r="4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Содержимое 4" descr="SDC1106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37138" cy="3357563"/>
          </a:xfrm>
          <a:noFill/>
        </p:spPr>
      </p:pic>
      <p:pic>
        <p:nvPicPr>
          <p:cNvPr id="26627" name="Рисунок 10" descr="IMG_00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054350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2</cp:revision>
  <dcterms:modified xsi:type="dcterms:W3CDTF">2012-06-11T08:38:23Z</dcterms:modified>
</cp:coreProperties>
</file>