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9A3A-F08A-43CA-A4B7-59E591936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SDC11256.JPG"/>
          <p:cNvPicPr>
            <a:picLocks noChangeAspect="1"/>
          </p:cNvPicPr>
          <p:nvPr/>
        </p:nvPicPr>
        <p:blipFill>
          <a:blip r:embed="rId2" cstate="print"/>
          <a:srcRect l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Содержимое 4" descr="SDC112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nik</cp:lastModifiedBy>
  <cp:revision>2</cp:revision>
  <dcterms:modified xsi:type="dcterms:W3CDTF">2012-06-11T08:37:11Z</dcterms:modified>
</cp:coreProperties>
</file>