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9A3A-F08A-43CA-A4B7-59E591936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SDC1178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SDC113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63"/>
            <a:ext cx="542925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6" descr="SDC11309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572125" y="0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 descr="SDC11274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3268663"/>
            <a:ext cx="4714875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5" descr="SDC1127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48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6" descr="SDC11270.JPG"/>
          <p:cNvPicPr>
            <a:picLocks noChangeAspect="1"/>
          </p:cNvPicPr>
          <p:nvPr/>
        </p:nvPicPr>
        <p:blipFill>
          <a:blip r:embed="rId4" cstate="print"/>
          <a:srcRect l="8862" r="15189"/>
          <a:stretch>
            <a:fillRect/>
          </a:stretch>
        </p:blipFill>
        <p:spPr bwMode="auto">
          <a:xfrm>
            <a:off x="5286375" y="642938"/>
            <a:ext cx="321468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nik</cp:lastModifiedBy>
  <cp:revision>2</cp:revision>
  <dcterms:modified xsi:type="dcterms:W3CDTF">2012-06-11T08:36:11Z</dcterms:modified>
</cp:coreProperties>
</file>