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SDC11797.JPG"/>
          <p:cNvPicPr>
            <a:picLocks noChangeAspect="1"/>
          </p:cNvPicPr>
          <p:nvPr/>
        </p:nvPicPr>
        <p:blipFill>
          <a:blip r:embed="rId2" cstate="print"/>
          <a:srcRect l="5357" t="8571" b="8571"/>
          <a:stretch>
            <a:fillRect/>
          </a:stretch>
        </p:blipFill>
        <p:spPr bwMode="auto">
          <a:xfrm>
            <a:off x="0" y="0"/>
            <a:ext cx="535781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SDC11789.JPG"/>
          <p:cNvPicPr>
            <a:picLocks noChangeAspect="1"/>
          </p:cNvPicPr>
          <p:nvPr/>
        </p:nvPicPr>
        <p:blipFill>
          <a:blip r:embed="rId3" cstate="print"/>
          <a:srcRect l="14102" t="11111" r="17949"/>
          <a:stretch>
            <a:fillRect/>
          </a:stretch>
        </p:blipFill>
        <p:spPr bwMode="auto">
          <a:xfrm>
            <a:off x="5357813" y="1428750"/>
            <a:ext cx="37861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SDC11788.JPG"/>
          <p:cNvPicPr>
            <a:picLocks noChangeAspect="1"/>
          </p:cNvPicPr>
          <p:nvPr/>
        </p:nvPicPr>
        <p:blipFill>
          <a:blip r:embed="rId4" cstate="print"/>
          <a:srcRect l="2061" t="18900" r="4124" b="4123"/>
          <a:stretch>
            <a:fillRect/>
          </a:stretch>
        </p:blipFill>
        <p:spPr bwMode="auto">
          <a:xfrm>
            <a:off x="0" y="3605213"/>
            <a:ext cx="535781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SDC11781.JPG"/>
          <p:cNvPicPr>
            <a:picLocks noChangeAspect="1"/>
          </p:cNvPicPr>
          <p:nvPr/>
        </p:nvPicPr>
        <p:blipFill>
          <a:blip r:embed="rId2" cstate="print"/>
          <a:srcRect l="3951" t="3995" r="2577" b="11469"/>
          <a:stretch>
            <a:fillRect/>
          </a:stretch>
        </p:blipFill>
        <p:spPr bwMode="auto">
          <a:xfrm>
            <a:off x="4997450" y="1857375"/>
            <a:ext cx="4146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SDC11780.JPG"/>
          <p:cNvPicPr>
            <a:picLocks noChangeAspect="1"/>
          </p:cNvPicPr>
          <p:nvPr/>
        </p:nvPicPr>
        <p:blipFill>
          <a:blip r:embed="rId3" cstate="print"/>
          <a:srcRect l="9373" t="6248" r="14063" b="6250"/>
          <a:stretch>
            <a:fillRect/>
          </a:stretch>
        </p:blipFill>
        <p:spPr bwMode="auto">
          <a:xfrm>
            <a:off x="0" y="0"/>
            <a:ext cx="54292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Метро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3</cp:revision>
  <dcterms:modified xsi:type="dcterms:W3CDTF">2012-06-11T08:34:31Z</dcterms:modified>
</cp:coreProperties>
</file>