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9A3A-F08A-43CA-A4B7-59E591936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 descr="SDC11793.JPG"/>
          <p:cNvPicPr>
            <a:picLocks noChangeAspect="1"/>
          </p:cNvPicPr>
          <p:nvPr/>
        </p:nvPicPr>
        <p:blipFill>
          <a:blip r:embed="rId2" cstate="print"/>
          <a:srcRect l="4938" r="30864"/>
          <a:stretch>
            <a:fillRect/>
          </a:stretch>
        </p:blipFill>
        <p:spPr bwMode="auto">
          <a:xfrm>
            <a:off x="357188" y="500063"/>
            <a:ext cx="2786062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5" descr="SDC1179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500063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nik</cp:lastModifiedBy>
  <cp:revision>3</cp:revision>
  <dcterms:modified xsi:type="dcterms:W3CDTF">2012-06-11T08:33:57Z</dcterms:modified>
</cp:coreProperties>
</file>