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9A3A-F08A-43CA-A4B7-59E591936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SDC118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3803650"/>
            <a:ext cx="4071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5" descr="SDC118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1575" y="0"/>
            <a:ext cx="28924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6" descr="SDC118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8766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7" descr="SDC1180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0"/>
            <a:ext cx="2874963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SDC118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413" y="500063"/>
            <a:ext cx="4446587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5" descr="SDC1179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"/>
            <a:ext cx="450056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SDC117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4" descr="SDC117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5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nik</cp:lastModifiedBy>
  <cp:revision>2</cp:revision>
  <dcterms:modified xsi:type="dcterms:W3CDTF">2012-06-11T08:29:59Z</dcterms:modified>
</cp:coreProperties>
</file>