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7" r:id="rId7"/>
    <p:sldId id="261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45F-6F99-4974-BEE7-9BD68A4BBE9A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451F-1072-4BED-8266-F7B9984A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772816"/>
            <a:ext cx="4644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The Lutheran Church </a:t>
            </a:r>
          </a:p>
          <a:p>
            <a:r>
              <a:rPr 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      of </a:t>
            </a:r>
            <a:r>
              <a:rPr 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St </a:t>
            </a:r>
            <a:r>
              <a:rPr lang="en-US" sz="28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Apostels</a:t>
            </a:r>
            <a:r>
              <a:rPr 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 </a:t>
            </a:r>
            <a:endParaRPr lang="en-US" sz="2800" dirty="0" smtClean="0">
              <a:ln>
                <a:solidFill>
                  <a:schemeClr val="tx2">
                    <a:lumMod val="75000"/>
                  </a:schemeClr>
                </a:solidFill>
              </a:ln>
              <a:latin typeface="Algerian" pitchFamily="82" charset="0"/>
            </a:endParaRPr>
          </a:p>
          <a:p>
            <a:r>
              <a:rPr 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      Peter </a:t>
            </a:r>
            <a:r>
              <a:rPr 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and </a:t>
            </a:r>
            <a:r>
              <a:rPr 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Pa</a:t>
            </a:r>
            <a:r>
              <a:rPr lang="en-US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lgerian" pitchFamily="82" charset="0"/>
              </a:rPr>
              <a:t>ul</a:t>
            </a: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44416" cy="50405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260648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rgbClr val="002060"/>
                </a:solidFill>
              </a:rPr>
              <a:t>Гацкевич</a:t>
            </a:r>
            <a:endParaRPr lang="ru-RU" sz="2000" i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733256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Белоброва Е.Д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5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http://www.hellopiter.ru/image/DSC06692765776.jpg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1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http://www.spbmuzei.ru/sobor_sv_petra/lyuter11.jpg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9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http://spb-300years.narod.ru/cite/foto/images/4-33.jpg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5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http://www.publibrary.ru/readers/kzd/images-kzd/art-2009-12-Brullov.jpg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714621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http://musics.tonnel.ru/gzl/788177243_tonnel.gif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21468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http://upload.wikimedia.org/wikipedia/commons/thumb/0/01/Lutheran_Church_of_Saint_Piter.JPG/800px-Lutheran_Church_of_Saint_Piter.JPG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933056"/>
            <a:ext cx="6353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http://img.trip-guide.ru/img/7165/26613.jpg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365104"/>
            <a:ext cx="7676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http://icache.rutraveller.ru/icache/place/3/849/008/38498_603x354.jpg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797152"/>
            <a:ext cx="628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http://choose-life.ru/wp-content/uploads/p025.jpg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15719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http://templespiter.ru/centralny/13-lyteran-petrpavel3.jpg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64357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http://www.ipetersburg.ru/media/block_image_element/image/sizes/195/2808/page_d2faca7699d8db353c6cfad0d636831d.jpg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188640"/>
            <a:ext cx="455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Использованные интернет-ресурсы</a:t>
            </a:r>
          </a:p>
          <a:p>
            <a:endParaRPr lang="ru-RU" sz="20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0/01/Lutheran_Church_of_Saint_Piter.JPG/800px-Lutheran_Church_of_Saint_P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28654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ellopiter.ru/image/DSC06692765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usics.tonnel.ru/gzl/788177243_tonn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857652" cy="478634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4" descr="http://www.publibrary.ru/readers/kzd/images-kzd/art-2009-12-Brul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714776" cy="478634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Alexander </a:t>
            </a:r>
            <a:r>
              <a:rPr lang="en-US" sz="24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Bryullov</a:t>
            </a:r>
            <a:r>
              <a:rPr lang="en-US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was the brother of the famous artist Karl </a:t>
            </a:r>
            <a:r>
              <a:rPr lang="en-US" sz="24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Bryullov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petersburg.ru/media/block_image_element/image/sizes/195/2808/page_d2faca7699d8db353c6cfad0d6368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628652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There is an open arcade loggia on the second floor.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emplespiter.ru/centralny/13-lyteran-petrpave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15000" cy="6791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pbmuzei.ru/sobor_sv_petra/lyute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584359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7624" y="6215082"/>
            <a:ext cx="774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There are two sculptures of </a:t>
            </a:r>
            <a:r>
              <a:rPr lang="en-US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St. Apostles </a:t>
            </a:r>
            <a:r>
              <a:rPr lang="en-US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Peter and Paul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petersburg.ru/media/block_image_element/image/sizes/195/2814/page_e30d074cc918ff8cd5a06e445b312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4286250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0" name="Picture 4" descr="http://www.ipetersburg.ru/media/block_image_element/image/sizes/195/2813/page_08054656443d799429a645636c0bbf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4286250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hoose-life.ru/wp-content/uploads/p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357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16</cp:revision>
  <dcterms:created xsi:type="dcterms:W3CDTF">2015-02-18T08:15:09Z</dcterms:created>
  <dcterms:modified xsi:type="dcterms:W3CDTF">2015-02-23T07:24:15Z</dcterms:modified>
</cp:coreProperties>
</file>