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4" r:id="rId5"/>
    <p:sldId id="268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9" autoAdjust="0"/>
    <p:restoredTop sz="94660"/>
  </p:normalViewPr>
  <p:slideViewPr>
    <p:cSldViewPr>
      <p:cViewPr varScale="1">
        <p:scale>
          <a:sx n="45" d="100"/>
          <a:sy n="45" d="100"/>
        </p:scale>
        <p:origin x="-1299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1077-7247-4454-85B2-2AF96D3200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ABC8-DE3B-465C-ABE1-E7E0A278FB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27604-F34C-4CB2-A36B-E03E914DFA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0EC3-BE40-4DEC-9AA7-C4F1C0F832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E8FB-DE67-47AF-B136-32266062D3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CA6B-E40E-490C-A4B7-DCFE0EE7EC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0393-614A-4C54-9CFE-E29F60CC57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66827-0D87-467D-9A5B-FBB33C1380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AA7D-F851-4745-8756-F15CD3AB04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15F7-8F18-439C-BE77-A62C394F53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E315-E0A6-4037-8355-440EA80270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629058-B387-4B10-A87A-D5F5F78145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8" y="1916113"/>
            <a:ext cx="4968875" cy="129698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Школьная форма.</a:t>
            </a:r>
            <a:r>
              <a:rPr lang="en-US" sz="4000" smtClean="0">
                <a:solidFill>
                  <a:schemeClr val="bg1"/>
                </a:solidFill>
              </a:rPr>
              <a:t/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School Uniform.</a:t>
            </a:r>
            <a:r>
              <a:rPr lang="ru-RU" sz="4000" smtClean="0"/>
              <a:t> </a:t>
            </a:r>
            <a:endParaRPr lang="es-ES" sz="4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6357938"/>
            <a:ext cx="22860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SEE-THINK-WONDER</a:t>
            </a:r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4" descr="137747932914061564fd91d66b4a8d41-501x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816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e2981fcd01f8b0170f84b576be1172e9-501x3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196975"/>
            <a:ext cx="47720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elitef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573463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podgotovka-k-vno-po-matematike-g-doneck-f22747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38563"/>
            <a:ext cx="43211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4319588"/>
          </a:xfrm>
        </p:spPr>
        <p:txBody>
          <a:bodyPr/>
          <a:lstStyle/>
          <a:p>
            <a:r>
              <a:rPr lang="en-US" sz="4000" smtClean="0"/>
              <a:t>What do you see?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What do you think about that?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What does it make you wonder?</a:t>
            </a:r>
            <a:endParaRPr lang="ru-RU" sz="400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6000" b="1" i="1" smtClean="0">
                <a:solidFill>
                  <a:schemeClr val="bg1"/>
                </a:solidFill>
              </a:rPr>
              <a:t>Talking Mat</a:t>
            </a:r>
            <a:endParaRPr lang="ru-RU" sz="6000" b="1" i="1" smtClean="0">
              <a:solidFill>
                <a:schemeClr val="bg1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    The theme is</a:t>
            </a:r>
            <a:r>
              <a:rPr lang="ru-RU" smtClean="0">
                <a:solidFill>
                  <a:schemeClr val="bg1"/>
                </a:solidFill>
              </a:rPr>
              <a:t> «</a:t>
            </a:r>
            <a:r>
              <a:rPr lang="en-US" smtClean="0">
                <a:solidFill>
                  <a:schemeClr val="bg1"/>
                </a:solidFill>
              </a:rPr>
              <a:t>School uniform</a:t>
            </a:r>
            <a:r>
              <a:rPr lang="ru-RU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8435" name="Picture 4" descr="a77685e6dce3115d8e9ca95e10df922e-501x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205038"/>
            <a:ext cx="4772025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cea5d5bed5d004846dcff0f24872c2a7-501x3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6475"/>
            <a:ext cx="36718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082925"/>
          </a:xfrm>
        </p:spPr>
        <p:txBody>
          <a:bodyPr/>
          <a:lstStyle/>
          <a:p>
            <a:endParaRPr lang="ru-RU" b="1" i="1" smtClean="0">
              <a:solidFill>
                <a:schemeClr val="bg1"/>
              </a:solidFill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29600" cy="452596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School uniform in Russia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7" descr="shkolnay-forma-21-188x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2387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220px-Antono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196975"/>
            <a:ext cx="30718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250px-Лена_и_Жан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125538"/>
            <a:ext cx="30956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300px-Milovice_soviet_pupi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573463"/>
            <a:ext cx="4246563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Deti-kumerta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3429000"/>
            <a:ext cx="2620962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a77685e6dce3115d8e9ca95e10df922e-501x3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3573463"/>
            <a:ext cx="36718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School uniform in Britain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5" descr="2764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3829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ed032612620752710ba349c094a9c422-501x3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196975"/>
            <a:ext cx="47720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14b2fe83b30cf3f053124ce4fd16d959-501x3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573463"/>
            <a:ext cx="47720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776acde9b63a4fbf1cfa0df84950f546-501x3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82988"/>
            <a:ext cx="43211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Diseño predeterminado</vt:lpstr>
      <vt:lpstr>Школьная форма. School Uniform. </vt:lpstr>
      <vt:lpstr>SEE-THINK-WONDER</vt:lpstr>
      <vt:lpstr>What do you see?   What do you think about that?    What does it make you wonder?</vt:lpstr>
      <vt:lpstr>Talking Mat</vt:lpstr>
      <vt:lpstr>Слайд 5</vt:lpstr>
      <vt:lpstr>School uniform in Russia</vt:lpstr>
      <vt:lpstr>School uniform in Britain</vt:lpstr>
      <vt:lpstr>Слайд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Дано Алимбековна</cp:lastModifiedBy>
  <cp:revision>38</cp:revision>
  <dcterms:created xsi:type="dcterms:W3CDTF">2009-10-07T17:55:06Z</dcterms:created>
  <dcterms:modified xsi:type="dcterms:W3CDTF">2015-02-17T12:00:30Z</dcterms:modified>
</cp:coreProperties>
</file>