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0" r:id="rId2"/>
    <p:sldId id="277" r:id="rId3"/>
    <p:sldId id="272" r:id="rId4"/>
    <p:sldId id="274" r:id="rId5"/>
    <p:sldId id="278" r:id="rId6"/>
    <p:sldId id="258" r:id="rId7"/>
    <p:sldId id="257" r:id="rId8"/>
    <p:sldId id="261" r:id="rId9"/>
    <p:sldId id="260" r:id="rId10"/>
    <p:sldId id="259" r:id="rId11"/>
    <p:sldId id="262" r:id="rId12"/>
    <p:sldId id="264" r:id="rId13"/>
    <p:sldId id="263" r:id="rId14"/>
    <p:sldId id="266" r:id="rId15"/>
    <p:sldId id="275" r:id="rId16"/>
    <p:sldId id="290" r:id="rId17"/>
    <p:sldId id="289" r:id="rId18"/>
    <p:sldId id="291" r:id="rId19"/>
    <p:sldId id="292" r:id="rId20"/>
    <p:sldId id="293" r:id="rId21"/>
    <p:sldId id="294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70" autoAdjust="0"/>
  </p:normalViewPr>
  <p:slideViewPr>
    <p:cSldViewPr>
      <p:cViewPr varScale="1">
        <p:scale>
          <a:sx n="65" d="100"/>
          <a:sy n="65" d="100"/>
        </p:scale>
        <p:origin x="-16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s61.radikal.ru/i171/1009/dd/f79a861c228b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madein.files.wordpress.com/2009/01/plakati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857232"/>
            <a:ext cx="8401080" cy="285752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cs typeface="Aharoni" pitchFamily="2" charset="-79"/>
              </a:rPr>
              <a:t>День   юного                            </a:t>
            </a:r>
            <a:r>
              <a:rPr lang="ru-RU" sz="6000" dirty="0" smtClean="0">
                <a:cs typeface="Aharoni" pitchFamily="2" charset="-79"/>
              </a:rPr>
              <a:t/>
            </a:r>
            <a:br>
              <a:rPr lang="ru-RU" sz="6000" dirty="0" smtClean="0">
                <a:cs typeface="Aharoni" pitchFamily="2" charset="-79"/>
              </a:rPr>
            </a:br>
            <a:r>
              <a:rPr lang="ru-RU" sz="6000" dirty="0" smtClean="0">
                <a:cs typeface="Aharoni" pitchFamily="2" charset="-79"/>
              </a:rPr>
              <a:t/>
            </a:r>
            <a:br>
              <a:rPr lang="ru-RU" sz="6000" dirty="0" smtClean="0">
                <a:cs typeface="Aharoni" pitchFamily="2" charset="-79"/>
              </a:rPr>
            </a:br>
            <a:r>
              <a:rPr lang="ru-RU" sz="6000" dirty="0" smtClean="0">
                <a:cs typeface="Aharoni" pitchFamily="2" charset="-79"/>
              </a:rPr>
              <a:t>героя-антифашиста</a:t>
            </a:r>
            <a:r>
              <a:rPr lang="ru-RU" sz="5400" dirty="0" smtClean="0"/>
              <a:t>.   </a:t>
            </a:r>
            <a:endParaRPr lang="ru-RU" sz="54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02" y="3286124"/>
            <a:ext cx="8643998" cy="2000264"/>
          </a:xfrm>
        </p:spPr>
        <p:txBody>
          <a:bodyPr>
            <a:normAutofit/>
          </a:bodyPr>
          <a:lstStyle/>
          <a:p>
            <a:pPr marL="274320" indent="-274320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274320" indent="-274320">
              <a:defRPr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defRPr/>
            </a:pP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defRPr/>
            </a:pP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500063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0"/>
            <a:ext cx="6786578" cy="671514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Ленинградская школьница летом 1941 года поехала на каникулы к бабушке в Белоруссию. Там ее и застала война. Спустя несколько месяцев Зина вступила в подпольную организацию «Юные патриоты». Потом стала разведчицей в партизанском отряде имени Ворошилова. Девочка отличалась бесстрашием, смекалкой и никогда не унывала. Однажды ее арестовали. Прямых улик, что она партизанка, у врагов не было. Возможно, все обошлось бы, если бы её не опознал предатель. Ее долго и жестоко пытали. На одном из допросов Зина выхватила у следователя пистолет и застрелила его и еще двух охранников. Пыталась убежать, но у измученной пытками девочки не хватило сил. Ее схватили и вскоре </a:t>
            </a:r>
            <a:r>
              <a:rPr lang="ru-RU" sz="2000" b="1" dirty="0" smtClean="0">
                <a:solidFill>
                  <a:srgbClr val="002060"/>
                </a:solidFill>
              </a:rPr>
              <a:t>казнили.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   </a:t>
            </a:r>
            <a:r>
              <a:rPr lang="ru-RU" b="1" dirty="0" smtClean="0"/>
              <a:t>Посмертно присвоено звание</a:t>
            </a:r>
          </a:p>
          <a:p>
            <a:pPr>
              <a:buNone/>
            </a:pPr>
            <a:r>
              <a:rPr lang="ru-RU" b="1" dirty="0" smtClean="0"/>
              <a:t>                Героя Советского Союза. </a:t>
            </a:r>
          </a:p>
          <a:p>
            <a:endParaRPr lang="ru-RU" dirty="0"/>
          </a:p>
        </p:txBody>
      </p:sp>
      <p:pic>
        <p:nvPicPr>
          <p:cNvPr id="4" name="Рисунок 3" descr="http://gazeta.aif.ru/data/mags/kids/143/pics/22_01_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24193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J:\пионерыгерои\герой ссс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43380"/>
            <a:ext cx="2337631" cy="1785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3105835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Зинаида</a:t>
            </a:r>
          </a:p>
          <a:p>
            <a:pPr algn="ctr"/>
            <a:r>
              <a:rPr lang="ru-RU" b="1" dirty="0" smtClean="0"/>
              <a:t>Портнова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Вот эти дети, которым было присвоено   звание -  Герой Советского Союза!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gazeta.aif.ru/data/mags/kids/143/pics/22_01_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21812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azeta.aif.ru/data/mags/kids/143/pics/22_01_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00438"/>
            <a:ext cx="21621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azeta.aif.ru/data/mags/kids/143/pics/22_01_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0438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azeta.aif.ru/data/mags/kids/143/pics/22_01_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1714488"/>
            <a:ext cx="21431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4643446"/>
            <a:ext cx="150019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Лёня Голиков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6072206"/>
            <a:ext cx="192882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Марат </a:t>
            </a:r>
          </a:p>
          <a:p>
            <a:pPr algn="ctr"/>
            <a:r>
              <a:rPr lang="ru-RU" b="1" dirty="0" err="1" smtClean="0"/>
              <a:t>Казей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29124" y="6072206"/>
            <a:ext cx="192882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Зинаида</a:t>
            </a:r>
          </a:p>
          <a:p>
            <a:pPr algn="ctr"/>
            <a:r>
              <a:rPr lang="ru-RU" b="1" dirty="0" smtClean="0"/>
              <a:t>Портнова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4500570"/>
            <a:ext cx="192882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Валентин</a:t>
            </a:r>
          </a:p>
          <a:p>
            <a:pPr algn="ctr"/>
            <a:r>
              <a:rPr lang="ru-RU" b="1" dirty="0" smtClean="0"/>
              <a:t>Котик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285728"/>
            <a:ext cx="6500858" cy="6572272"/>
          </a:xfrm>
        </p:spPr>
        <p:txBody>
          <a:bodyPr>
            <a:normAutofit fontScale="92500"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Судьбы этих детей похожи. Прерванная войной учеба, разбитые мечты, клятва мстить до последнего вздоха, рейды по вражеским тылам, засады, взрывы эшелонов… Только, что смерть была разной. Кому-то выпадала </a:t>
            </a:r>
            <a:r>
              <a:rPr lang="ru-RU" sz="2200" b="1" dirty="0" err="1" smtClean="0">
                <a:solidFill>
                  <a:srgbClr val="002060"/>
                </a:solidFill>
              </a:rPr>
              <a:t>прилюдная</a:t>
            </a:r>
            <a:r>
              <a:rPr lang="ru-RU" sz="2200" b="1" dirty="0" smtClean="0">
                <a:solidFill>
                  <a:srgbClr val="002060"/>
                </a:solidFill>
              </a:rPr>
              <a:t> казнь, кому-то выстрел в затылок в глухом подвале, жестокие, нечеловеческие  пытки. Лара </a:t>
            </a:r>
            <a:r>
              <a:rPr lang="ru-RU" sz="2200" b="1" dirty="0" err="1" smtClean="0">
                <a:solidFill>
                  <a:srgbClr val="002060"/>
                </a:solidFill>
              </a:rPr>
              <a:t>Михеенко</a:t>
            </a:r>
            <a:r>
              <a:rPr lang="ru-RU" sz="2200" b="1" dirty="0" smtClean="0">
                <a:solidFill>
                  <a:srgbClr val="002060"/>
                </a:solidFill>
              </a:rPr>
              <a:t> была партизанкой-разведчицей. Выведывала расположение вражеских батарей, считала машины, двигавшиеся по большаку в сторону фронта, запоминала, какие поезда, с каким грузом приходят на станцию Пустошка. Лару выдал предатель. Гестаповцы не делали скидок на возраст — после жестокого допроса, который не привёл к нужным для фашистам результату девочку расстреляли.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     Это случилось 4 ноября 1943 года. Посмертно наградили орденом Отечественной войны I степени. </a:t>
            </a:r>
          </a:p>
          <a:p>
            <a:endParaRPr lang="ru-RU" dirty="0"/>
          </a:p>
        </p:txBody>
      </p:sp>
      <p:pic>
        <p:nvPicPr>
          <p:cNvPr id="4" name="Рисунок 3" descr="http://gazeta.aif.ru/data/mags/kids/143/pics/22_01_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1050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J:\пионерыгерои\орден отеч. вой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1763343" cy="1857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3143248"/>
            <a:ext cx="164307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Лара</a:t>
            </a:r>
          </a:p>
          <a:p>
            <a:pPr algn="ctr"/>
            <a:r>
              <a:rPr lang="ru-RU" b="1" dirty="0" smtClean="0"/>
              <a:t>Михеенко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14290"/>
            <a:ext cx="6572264" cy="6500858"/>
          </a:xfrm>
        </p:spPr>
        <p:txBody>
          <a:bodyPr>
            <a:normAutofit fontScale="92500"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Он был любимцем крымских партизан, их общим сыном. Но война есть война, она не щадит ни взрослых, ни детей. О нем рассказывали легенды: как водил за нос целый отряд гитлеровцев, выслеживающих партизан,  как проскальзывал тенью мимо усиленных постов врага; как мог запомнить с точностью до одного солдата численность сразу нескольких гитлеровских подразделений, расположенных в разных местах…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Юный разведчик погиб, подорвавшись на фашистской мине, когда возвращался с очередного задания</a:t>
            </a:r>
            <a:r>
              <a:rPr lang="ru-RU" b="1" dirty="0" smtClean="0"/>
              <a:t>. </a:t>
            </a:r>
          </a:p>
          <a:p>
            <a:pPr>
              <a:buNone/>
            </a:pPr>
            <a:r>
              <a:rPr lang="ru-RU" b="1" dirty="0" smtClean="0"/>
              <a:t>Командующий Крымским фронтом, узнав о его гибели, отдал приказ </a:t>
            </a:r>
          </a:p>
          <a:p>
            <a:pPr>
              <a:buNone/>
            </a:pPr>
            <a:r>
              <a:rPr lang="ru-RU" b="1" dirty="0" smtClean="0"/>
              <a:t>наградить посмертно юного патриота орденом Красного Знамени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http://gazeta.aif.ru/data/mags/kids/143/pics/22_01_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381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J:\пионерыгерои\орден красного знаме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857760"/>
            <a:ext cx="1371951" cy="15823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3500438"/>
            <a:ext cx="200026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Володя</a:t>
            </a:r>
          </a:p>
          <a:p>
            <a:pPr algn="ctr"/>
            <a:r>
              <a:rPr lang="ru-RU" b="1" dirty="0" smtClean="0"/>
              <a:t>Дубинин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gazeta.aif.ru/data/mags/kids/143/pics/22_01_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42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azeta.aif.ru/data/mags/kids/143/pics/22_01_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00504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azeta.aif.ru/data/mags/kids/143/pics/22_01_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642918"/>
            <a:ext cx="1643074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azeta.aif.ru/data/mags/kids/143/pics/22_01_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643314"/>
            <a:ext cx="14287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gazeta.aif.ru/data/mags/kids/143/pics/22_01_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00042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gazeta.aif.ru/data/mags/kids/143/pics/22_01_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000504"/>
            <a:ext cx="14287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azeta.aif.ru/data/mags/kids/143/pics/22_01_1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500042"/>
            <a:ext cx="15001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gazeta.aif.ru/data/mags/kids/143/pics/22_01_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929066"/>
            <a:ext cx="16430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406"/>
            <a:ext cx="24397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2643182"/>
            <a:ext cx="185738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Саша</a:t>
            </a:r>
          </a:p>
          <a:p>
            <a:pPr algn="ctr"/>
            <a:r>
              <a:rPr lang="ru-RU" b="1" dirty="0" smtClean="0"/>
              <a:t> Ковалёв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2714620"/>
            <a:ext cx="185738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Галя </a:t>
            </a:r>
          </a:p>
          <a:p>
            <a:pPr algn="ctr"/>
            <a:r>
              <a:rPr lang="ru-RU" b="1" dirty="0" smtClean="0"/>
              <a:t>Комлева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714620"/>
            <a:ext cx="185738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Василий </a:t>
            </a:r>
            <a:r>
              <a:rPr lang="ru-RU" b="1" dirty="0" err="1" smtClean="0"/>
              <a:t>Коробко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15140" y="2786058"/>
            <a:ext cx="185738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Маркс</a:t>
            </a:r>
          </a:p>
          <a:p>
            <a:pPr algn="ctr"/>
            <a:r>
              <a:rPr lang="ru-RU" b="1" dirty="0" smtClean="0"/>
              <a:t> Кротов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7158" y="6000768"/>
            <a:ext cx="185738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Витя</a:t>
            </a:r>
          </a:p>
          <a:p>
            <a:pPr algn="ctr"/>
            <a:r>
              <a:rPr lang="ru-RU" b="1" dirty="0" smtClean="0"/>
              <a:t> Хоменко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28860" y="5643579"/>
            <a:ext cx="1928826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Юта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Бондаровская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6000768"/>
            <a:ext cx="185738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Нина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Куковерова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72264" y="6000768"/>
            <a:ext cx="185738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Шура</a:t>
            </a:r>
          </a:p>
          <a:p>
            <a:pPr algn="ctr"/>
            <a:r>
              <a:rPr lang="ru-RU" b="1" dirty="0" err="1" smtClean="0"/>
              <a:t>Кобер</a:t>
            </a:r>
            <a:endParaRPr lang="ru-RU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908050"/>
            <a:ext cx="8229600" cy="5113338"/>
          </a:xfrm>
        </p:spPr>
        <p:txBody>
          <a:bodyPr/>
          <a:lstStyle/>
          <a:p>
            <a:pPr>
              <a:buFontTx/>
              <a:buNone/>
            </a:pPr>
            <a:r>
              <a:rPr lang="ru-RU" sz="7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Герои никогда не умирают,</a:t>
            </a:r>
          </a:p>
          <a:p>
            <a:pPr>
              <a:buFontTx/>
              <a:buNone/>
            </a:pPr>
            <a:r>
              <a:rPr lang="ru-RU" sz="7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Герои в нашей памяти живут!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143932" cy="6011882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 обошёл враг и нашу малую Родину. Много пришлось пережить нашему краю за годы немецкой оккупации.  На защиту города и района  встали все его жители,  которые  не щадя  своей жизни противостояли немецким захватчикам. Среди них были и дети, которым едва исполнилось 10-12, 13-14, 15-16 лет. Они наравне со взрослыми сражались за свободу и независимость нашего края.     На здании  школы №1 города  Дятьково висят памятные таблички с их именами, давайте  вспомним имена наших героев. Их подвиг никогда не должен быть забыт.   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istorydjatkovo.ucoz.ru/_pu/0/309733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11374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71802" y="285728"/>
            <a:ext cx="5929354" cy="5500726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Когда началось война. Оле Корнеевой из </a:t>
            </a:r>
            <a:r>
              <a:rPr lang="ru-RU" sz="1800" dirty="0" err="1" smtClean="0"/>
              <a:t>Любохны</a:t>
            </a:r>
            <a:r>
              <a:rPr lang="ru-RU" sz="1800" dirty="0" smtClean="0"/>
              <a:t> было 14 лет. В ноябре 1941 года отец Оли, выходя из окружения, пришел в </a:t>
            </a:r>
            <a:r>
              <a:rPr lang="ru-RU" sz="1800" dirty="0" err="1" smtClean="0"/>
              <a:t>Любохну</a:t>
            </a:r>
            <a:r>
              <a:rPr lang="ru-RU" sz="1800" dirty="0" smtClean="0"/>
              <a:t>. Он был ранен. Дома немного подлечился и ушел в партизаны, а Оля осталась в поселке. Она помогала народным мстителям: ночью расклеивала листовки, днем уходила на большак или перекрестки дорог и наблюдала за движением техники и живой силы противника. Оля была исполнительным и смелым человеком. </a:t>
            </a:r>
          </a:p>
          <a:p>
            <a:r>
              <a:rPr lang="ru-RU" sz="1800" dirty="0" smtClean="0"/>
              <a:t>В августе 1942 года фашисты схватили ее и бросили в тюрьму. На допросах гестаповцы избивали юную патриотку, загоняли лад ногти пальцев иголки. Но Оля ни слова не сказала о партизанах. Тогда ей отрубили правую руку, а - через несколько дней привели на расстрел. Это было 19 августа 1942 сода. Рядом с ней на краю ямы стоял пожилой мужчина, также приговоренный к смерти. Им </a:t>
            </a:r>
            <a:r>
              <a:rPr lang="ru-RU" sz="1800" dirty="0" err="1" smtClean="0"/>
              <a:t>завезали</a:t>
            </a:r>
            <a:r>
              <a:rPr lang="ru-RU" sz="1800" dirty="0" smtClean="0"/>
              <a:t> глаза. Старик сорвал повязку. То же самое сделала и Оля. </a:t>
            </a:r>
          </a:p>
          <a:p>
            <a:r>
              <a:rPr lang="ru-RU" sz="1800" dirty="0" smtClean="0"/>
              <a:t>Ольга Корнеева посмертно награждена медалью «За отвагу». 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714356"/>
            <a:ext cx="2000264" cy="3286148"/>
          </a:xfrm>
        </p:spPr>
        <p:txBody>
          <a:bodyPr/>
          <a:lstStyle/>
          <a:p>
            <a:r>
              <a:rPr lang="ru-RU" dirty="0" smtClean="0"/>
              <a:t>Оля Корнеева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86050" y="274320"/>
            <a:ext cx="6072230" cy="629795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До войны Ваня </a:t>
            </a:r>
            <a:r>
              <a:rPr lang="ru-RU" sz="1800" dirty="0" err="1" smtClean="0"/>
              <a:t>Хандешин</a:t>
            </a:r>
            <a:r>
              <a:rPr lang="ru-RU" sz="1800" dirty="0" smtClean="0"/>
              <a:t> жил в поселке </a:t>
            </a:r>
            <a:r>
              <a:rPr lang="ru-RU" sz="1800" dirty="0" err="1" smtClean="0"/>
              <a:t>Солодухино</a:t>
            </a:r>
            <a:r>
              <a:rPr lang="ru-RU" sz="1800" dirty="0" smtClean="0"/>
              <a:t> </a:t>
            </a:r>
            <a:r>
              <a:rPr lang="ru-RU" sz="1800" dirty="0" err="1" smtClean="0"/>
              <a:t>Дятьковского</a:t>
            </a:r>
            <a:r>
              <a:rPr lang="ru-RU" sz="1800" dirty="0" smtClean="0"/>
              <a:t> района. Учился в </a:t>
            </a:r>
            <a:r>
              <a:rPr lang="ru-RU" sz="1800" dirty="0" err="1" smtClean="0"/>
              <a:t>Любегощенской</a:t>
            </a:r>
            <a:r>
              <a:rPr lang="ru-RU" sz="1800" dirty="0" smtClean="0"/>
              <a:t> семилетней школе. Мальчику не было еще 14 лет, когда над родной деревней засвистели пули и осколки снарядов. Пришли фашисты. Прошло немного времени, и Ваня, как сын партизана, вместе с братом Колей оказался в фашистском лагере. Но не таков был Ваня, чтобы безропотно ожидать конца. Он бежит из лагеря, захватив с собой брата, и находит партизанский отряд. Ваня стал партизанским разведчиком. </a:t>
            </a:r>
          </a:p>
          <a:p>
            <a:r>
              <a:rPr lang="ru-RU" sz="1800" dirty="0" smtClean="0"/>
              <a:t>Ранней весной 1943 года перед вылетом в Москву в суворовское училище Ваня вместе с командиром взвода Иваном Ильюшиным и партизаном Егором Симкиным пошел в село </a:t>
            </a:r>
            <a:r>
              <a:rPr lang="ru-RU" sz="1800" dirty="0" err="1" smtClean="0"/>
              <a:t>Бацкино</a:t>
            </a:r>
            <a:r>
              <a:rPr lang="ru-RU" sz="1800" dirty="0" smtClean="0"/>
              <a:t> узнать обстановку. У деревни </a:t>
            </a:r>
            <a:r>
              <a:rPr lang="ru-RU" sz="1800" dirty="0" err="1" smtClean="0"/>
              <a:t>Моцановки</a:t>
            </a:r>
            <a:r>
              <a:rPr lang="ru-RU" sz="1800" dirty="0" smtClean="0"/>
              <a:t> группа наткнулась на фашистов. Завязалась перестрелка, в которой были убиты Ильюшин и Симкин. Ваня был тяжело ранен, он ослеп. Фашисты захватили юного партизана и пытались выведать у него сведения о расположении отряда. Они обещали отвезти его в Берлин и вылечить. Но Ваня не сказал ни слова. Его расстреляли. Иван </a:t>
            </a:r>
            <a:r>
              <a:rPr lang="ru-RU" sz="1800" dirty="0" err="1" smtClean="0"/>
              <a:t>Хандешин</a:t>
            </a:r>
            <a:r>
              <a:rPr lang="ru-RU" sz="1800" dirty="0" smtClean="0"/>
              <a:t> посмертно награжден медалью «За отвагу».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274320"/>
            <a:ext cx="2052622" cy="4512002"/>
          </a:xfrm>
        </p:spPr>
        <p:txBody>
          <a:bodyPr/>
          <a:lstStyle/>
          <a:p>
            <a:r>
              <a:rPr lang="ru-RU" dirty="0" smtClean="0"/>
              <a:t>Ваня </a:t>
            </a:r>
            <a:r>
              <a:rPr lang="ru-RU" dirty="0" err="1" smtClean="0"/>
              <a:t>Хандешин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642918"/>
            <a:ext cx="764386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Памяти юных - мальчиков и девочек всех стран, тех, кто боролся и умирал за свободу, равенство и счастье людей, посвящается день 8 февраля.</a:t>
            </a:r>
          </a:p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Все силы, </a:t>
            </a:r>
          </a:p>
          <a:p>
            <a:pPr algn="ctr"/>
            <a:r>
              <a:rPr lang="ru-RU" sz="2800" dirty="0" smtClean="0"/>
              <a:t> а если понадобится, </a:t>
            </a:r>
          </a:p>
          <a:p>
            <a:pPr algn="ctr"/>
            <a:r>
              <a:rPr lang="ru-RU" sz="2800" dirty="0" smtClean="0"/>
              <a:t> и жизнь, я отдам за свободу и честь нашей Родины!.. </a:t>
            </a:r>
          </a:p>
          <a:p>
            <a:pPr algn="ctr"/>
            <a:r>
              <a:rPr lang="ru-RU" sz="2800" dirty="0" smtClean="0"/>
              <a:t> Смерть фашистским оккупантам! </a:t>
            </a:r>
          </a:p>
          <a:p>
            <a:pPr algn="ctr"/>
            <a:r>
              <a:rPr lang="ru-RU" sz="2800" dirty="0" smtClean="0"/>
              <a:t> Смерть предателям </a:t>
            </a:r>
          </a:p>
          <a:p>
            <a:pPr algn="ctr"/>
            <a:r>
              <a:rPr lang="ru-RU" sz="2800" dirty="0" smtClean="0"/>
              <a:t> Родины!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14612" y="214290"/>
            <a:ext cx="6215106" cy="5929354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свои 15 лет Витя был маленького роста. На уроках физкультуры стоял последним в строю, в баскетбольную команду школы его не взяли, сказали: "Подрасти, малыш". Зато в струнном оркестре, которым руководил преподаватель Василий Иванович Брусе, Витя Сентюрин считался лучшим </a:t>
            </a:r>
            <a:r>
              <a:rPr lang="ru-RU" sz="1600" dirty="0" err="1" smtClean="0"/>
              <a:t>домбристом</a:t>
            </a:r>
            <a:r>
              <a:rPr lang="ru-RU" sz="1600" dirty="0" smtClean="0"/>
              <a:t>. Пятнадцатилетний мальчик, был отважным разведчиком Шел 1943 год. Отступая, фашисты уничтожали всё, что попадало им под руки. Они грабили и убивали ни в чем не повинных людей.  Именно в те дни в поселке Старь </a:t>
            </a:r>
            <a:r>
              <a:rPr lang="ru-RU" sz="1600" dirty="0" err="1" smtClean="0"/>
              <a:t>Дятьковского</a:t>
            </a:r>
            <a:r>
              <a:rPr lang="ru-RU" sz="1600" dirty="0" smtClean="0"/>
              <a:t> района расположился карательный отряд немцев. Именно туда, в Старь, командование отряда направило группу разведчиков. Среди них был и сын отряда - юный партизан Витя Сентюрин. Витя с товарищами выполнил задание. Надо было возвращаться в отряд.  Немцы их засекли. В этот момент прозвучали две автоматные очереди и юные разведчики бездыханными упали на землю. Оборвалась их жизнь. Ребята не вернулись в отряд. К вечеру все узнали, что они погибли. Командир приказал похоронить отважных разведчиков как положено. Глубокой ночью партизаны пробрались к месту, где лежали ребята, и унесли их в лес, рискуя своей жизнью. Похоронили их со всеми почестями, даже залпы прозвучали. Вите было всего 15 лет, когда фашистская пуля оборвала его жизнь. 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274320"/>
            <a:ext cx="2124060" cy="4726316"/>
          </a:xfrm>
        </p:spPr>
        <p:txBody>
          <a:bodyPr/>
          <a:lstStyle/>
          <a:p>
            <a:r>
              <a:rPr lang="ru-RU" dirty="0" smtClean="0"/>
              <a:t>Витя Сентюрин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714744" y="274320"/>
            <a:ext cx="4624584" cy="4983480"/>
          </a:xfrm>
        </p:spPr>
        <p:txBody>
          <a:bodyPr/>
          <a:lstStyle/>
          <a:p>
            <a:r>
              <a:rPr lang="ru-RU" sz="2000" dirty="0" smtClean="0"/>
              <a:t>Юный герой из села Косилова                     ( Жуковского района) повторил легендарный подвиг Ивана Сусанина. Он завёл отряд карателей в болото. Сам погиб как герой. Немецкий солдат записал в своём дневнике: «Мы никогда не победим русских, потому что даже дети у них сражаются и погибают как герои» 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Содержимое 4" descr="&amp;Mcy;&amp;icy;&amp;shcy;&amp;acy; &amp;Kcy;&amp;ucy;&amp;pcy;&amp;rcy;&amp;icy;&amp;ncy;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7860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357422" y="913702"/>
            <a:ext cx="635798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dirty="0"/>
              <a:t>         </a:t>
            </a:r>
            <a:r>
              <a:rPr lang="ru-RU" sz="3600" b="1" dirty="0"/>
              <a:t>Помните!</a:t>
            </a:r>
            <a:endParaRPr lang="ru-RU" sz="3600" dirty="0"/>
          </a:p>
          <a:p>
            <a:pPr algn="ctr"/>
            <a:r>
              <a:rPr lang="ru-RU" sz="3600" b="1" dirty="0"/>
              <a:t>   </a:t>
            </a:r>
            <a:r>
              <a:rPr lang="ru-RU" sz="3600" b="1" dirty="0" smtClean="0"/>
              <a:t> Через </a:t>
            </a:r>
            <a:r>
              <a:rPr lang="ru-RU" sz="3600" b="1" dirty="0"/>
              <a:t>века,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через </a:t>
            </a:r>
            <a:r>
              <a:rPr lang="ru-RU" sz="3600" b="1" dirty="0"/>
              <a:t>года-</a:t>
            </a:r>
            <a:endParaRPr lang="ru-RU" sz="3600" dirty="0"/>
          </a:p>
          <a:p>
            <a:pPr algn="ctr"/>
            <a:r>
              <a:rPr lang="ru-RU" sz="3600" b="1" dirty="0"/>
              <a:t>   Помните!</a:t>
            </a:r>
            <a:endParaRPr lang="ru-RU" sz="3600" dirty="0"/>
          </a:p>
          <a:p>
            <a:pPr algn="ctr"/>
            <a:r>
              <a:rPr lang="ru-RU" sz="3600" b="1" dirty="0"/>
              <a:t> </a:t>
            </a:r>
            <a:r>
              <a:rPr lang="ru-RU" sz="3600" b="1" dirty="0" smtClean="0"/>
              <a:t>О </a:t>
            </a:r>
            <a:r>
              <a:rPr lang="ru-RU" sz="3600" b="1" dirty="0"/>
              <a:t>тех, кто уже не придёт</a:t>
            </a:r>
            <a:endParaRPr lang="ru-RU" sz="3600" dirty="0"/>
          </a:p>
          <a:p>
            <a:pPr algn="ctr"/>
            <a:r>
              <a:rPr lang="ru-RU" sz="3600" b="1" dirty="0"/>
              <a:t>  Никогда-</a:t>
            </a:r>
            <a:endParaRPr lang="ru-RU" sz="3600" dirty="0"/>
          </a:p>
          <a:p>
            <a:pPr algn="ctr"/>
            <a:r>
              <a:rPr lang="ru-RU" sz="3600" b="1" dirty="0"/>
              <a:t>  </a:t>
            </a:r>
            <a:r>
              <a:rPr lang="ru-RU" sz="3600" b="1" dirty="0" smtClean="0"/>
              <a:t>Помните</a:t>
            </a:r>
            <a:r>
              <a:rPr lang="ru-RU" sz="3600" b="1" dirty="0"/>
              <a:t>!</a:t>
            </a:r>
          </a:p>
        </p:txBody>
      </p:sp>
      <p:pic>
        <p:nvPicPr>
          <p:cNvPr id="45061" name="i-main-pic" descr="Картинка 21 из 364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09550" y="142875"/>
            <a:ext cx="3076566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6"/>
            <a:ext cx="86439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8 февраля </a:t>
            </a:r>
            <a:r>
              <a:rPr lang="ru-RU" sz="2000" dirty="0" smtClean="0"/>
              <a:t>во многих странах отмечается </a:t>
            </a:r>
            <a:r>
              <a:rPr lang="ru-RU" sz="2800" b="1" u="sng" dirty="0" smtClean="0">
                <a:solidFill>
                  <a:srgbClr val="C00000"/>
                </a:solidFill>
              </a:rPr>
              <a:t>День юного </a:t>
            </a:r>
            <a:r>
              <a:rPr lang="ru-RU" sz="2800" b="1" u="sng" dirty="0" smtClean="0">
                <a:solidFill>
                  <a:srgbClr val="CC0000"/>
                </a:solidFill>
              </a:rPr>
              <a:t>героя-антифашиста</a:t>
            </a:r>
            <a:r>
              <a:rPr lang="ru-RU" sz="2800" u="sng" dirty="0" smtClean="0">
                <a:solidFill>
                  <a:srgbClr val="CC0000"/>
                </a:solidFill>
              </a:rPr>
              <a:t> </a:t>
            </a:r>
            <a:r>
              <a:rPr lang="ru-RU" sz="2000" dirty="0" smtClean="0"/>
              <a:t>— в память о детях и подростках, погибших в сражениях с фашистами во время Второй мировой войны. Эту памятную дату массово отмечали в 1964-1990 годах, а затем она стала отмечаться лишь в отдельных местностях и организациях. В  2014 году 8 февраля исполняется ровно 50 лет со дня учреждения этого дня – Дня юного героя – антифашиста.</a:t>
            </a:r>
          </a:p>
          <a:p>
            <a:r>
              <a:rPr lang="ru-RU" sz="2000" dirty="0" smtClean="0"/>
              <a:t>Считается, что дата Дня юного героя-антифашиста была учреждена в честь годовщины гибели детей-участников антифашистских демонстраций: французского школьника Даниэля </a:t>
            </a:r>
            <a:r>
              <a:rPr lang="ru-RU" sz="2000" dirty="0" err="1" smtClean="0"/>
              <a:t>Фери</a:t>
            </a:r>
            <a:r>
              <a:rPr lang="ru-RU" sz="2000" dirty="0" smtClean="0"/>
              <a:t> и иракского мальчика </a:t>
            </a:r>
            <a:r>
              <a:rPr lang="ru-RU" sz="2000" dirty="0" err="1" smtClean="0"/>
              <a:t>Фадыла</a:t>
            </a:r>
            <a:r>
              <a:rPr lang="ru-RU" sz="2000" dirty="0" smtClean="0"/>
              <a:t> </a:t>
            </a:r>
            <a:r>
              <a:rPr lang="ru-RU" sz="2000" dirty="0" err="1" smtClean="0"/>
              <a:t>Джамаля</a:t>
            </a:r>
            <a:r>
              <a:rPr lang="ru-RU" sz="2000" dirty="0" smtClean="0"/>
              <a:t>. По горькой иронии судьбы жизнь этих юных храбрецов оборвалась в один и тот же день, с разницей в год: </a:t>
            </a:r>
            <a:r>
              <a:rPr lang="ru-RU" sz="2000" dirty="0" err="1" smtClean="0"/>
              <a:t>Фери</a:t>
            </a:r>
            <a:r>
              <a:rPr lang="ru-RU" sz="2000" dirty="0" smtClean="0"/>
              <a:t> был убит в 1962 году, а </a:t>
            </a:r>
            <a:r>
              <a:rPr lang="ru-RU" sz="2000" dirty="0" err="1" smtClean="0"/>
              <a:t>Джамаль</a:t>
            </a:r>
            <a:r>
              <a:rPr lang="ru-RU" sz="2000" dirty="0" smtClean="0"/>
              <a:t> — в 1963 году. Также в День юного героя-антифашиста вспоминают убитых немецкими карателями  и наших детей, которые   </a:t>
            </a:r>
            <a:r>
              <a:rPr lang="ru-RU" sz="2000" dirty="0" smtClean="0">
                <a:solidFill>
                  <a:srgbClr val="C00000"/>
                </a:solidFill>
              </a:rPr>
              <a:t>8 февраля 1943 </a:t>
            </a:r>
            <a:r>
              <a:rPr lang="ru-RU" sz="2000" dirty="0" smtClean="0"/>
              <a:t>года  были расстреляны фашистами в Краснодоне</a:t>
            </a:r>
            <a:r>
              <a:rPr lang="en-US" sz="2000" dirty="0" smtClean="0"/>
              <a:t> </a:t>
            </a:r>
            <a:r>
              <a:rPr lang="ru-RU" sz="2000" dirty="0" smtClean="0"/>
              <a:t> : Олег Кошевой, Любовь Шевцова, Дмитрий Огурцов, Виктор Субботин. Семен </a:t>
            </a:r>
            <a:r>
              <a:rPr lang="ru-RU" sz="2000" dirty="0" err="1" smtClean="0"/>
              <a:t>Остапенко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04025" y="1048821"/>
            <a:ext cx="235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sz="2400" b="1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447800" y="1329751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10246" name="i-main-pic" descr="Картинка 26 из 364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5720" y="857232"/>
            <a:ext cx="30718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14744" y="214291"/>
            <a:ext cx="48577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000" dirty="0" smtClean="0"/>
              <a:t>Вставай, страна огромная!  Вставай на смертный бой! С фашистской силой тёмною, с проклятою ордой!» Именно такой лозунг прозвучал в первые дни Великой Отечественной, когда гитлеровские полчища вероломно вторглись на нашу землю. Весь советский народ поднялся на священную борьбу против </a:t>
            </a:r>
            <a:r>
              <a:rPr lang="ru-RU" sz="2000" dirty="0" err="1" smtClean="0"/>
              <a:t>немецко</a:t>
            </a:r>
            <a:r>
              <a:rPr lang="ru-RU" sz="2000" dirty="0" smtClean="0"/>
              <a:t>—фашистских захватчиков. Вместе с отцами, старшими братьями и сестрами по зову сердца с оружием в руках шли в бой тысячи юных патриотов, которые боролись с фашизмом. </a:t>
            </a:r>
          </a:p>
          <a:p>
            <a:r>
              <a:rPr lang="ru-RU" sz="2000" dirty="0" smtClean="0"/>
              <a:t> Много юных героев погибло за свободу нашей Родины</a:t>
            </a:r>
            <a:r>
              <a:rPr lang="ru-RU" sz="2400" dirty="0" smtClean="0"/>
              <a:t>. </a:t>
            </a:r>
            <a:r>
              <a:rPr lang="ru-RU" sz="2000" dirty="0" smtClean="0"/>
              <a:t>Мы не должны забывать их имена!</a:t>
            </a:r>
            <a:endParaRPr lang="ru-RU" sz="2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572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 войны это были самые обыкновенные мальчишки и девчонки. Учились, помогали старшим, играли, бегали-прыгали, разбивали носы и коленки, лазали по деревьям. Их имена знали только родные, одноклассники и друзья. На их хрупкие, детские  плечи легла вся </a:t>
            </a:r>
            <a:r>
              <a:rPr lang="ru-RU" sz="2400" dirty="0" smtClean="0"/>
              <a:t>тяжесть военных </a:t>
            </a:r>
            <a:r>
              <a:rPr lang="ru-RU" sz="2400" dirty="0" smtClean="0"/>
              <a:t>лет.  </a:t>
            </a:r>
            <a:r>
              <a:rPr lang="ru-RU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 </a:t>
            </a:r>
            <a:r>
              <a:rPr lang="ru-RU" sz="2400" dirty="0" smtClean="0">
                <a:solidFill>
                  <a:srgbClr val="C00000"/>
                </a:solidFill>
              </a:rPr>
              <a:t> И В ЭТОТ ТРУДНЫЙ ДЛЯ РОДИНЫ   </a:t>
            </a:r>
            <a:r>
              <a:rPr lang="ru-RU" sz="2400" dirty="0" smtClean="0">
                <a:solidFill>
                  <a:srgbClr val="FF0000"/>
                </a:solidFill>
              </a:rPr>
              <a:t>ЧАС - ОНИ ПОКАЗАЛИ, КАКИМ ОГРОМНЫМ МОЖЕТ СТАТЬ МАЛЕНЬКОЕ ДЕТСКОЕ СЕДЦЕ, КОГДА В НЕМ РАЗГОРАЕТСЯ СВЯЩЕННАЯ ЛЮБОВЬ К РОДИНЕ И НЕНАВИСТЬ К ЕЕ ВРАГАМ.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  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 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01122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800" b="1" dirty="0" smtClean="0"/>
              <a:t>Эти мальчишки и девчонки  порой делали то, что не под силу было сильным, опытным воинам. Захватчики даже представить себе не могли , что стоящий перед ними Ребёнок является для них смертельным оружием.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Что руководило ими в ту грозную пору?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Тяга к приключениям?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Ответственность за судьбу своей страны?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Ненависть к оккупантам?</a:t>
            </a:r>
          </a:p>
          <a:p>
            <a:pPr>
              <a:buNone/>
            </a:pPr>
            <a:r>
              <a:rPr lang="ru-RU" sz="2800" b="1" dirty="0" smtClean="0"/>
              <a:t>                     Наверное, всё вместе. </a:t>
            </a:r>
          </a:p>
          <a:p>
            <a:pPr>
              <a:buNone/>
            </a:pPr>
            <a:r>
              <a:rPr lang="ru-RU" sz="2800" b="1" dirty="0" smtClean="0"/>
              <a:t>         Они совершили истинный подвиг.</a:t>
            </a:r>
          </a:p>
          <a:p>
            <a:pPr>
              <a:buNone/>
            </a:pPr>
            <a:r>
              <a:rPr lang="ru-RU" sz="2800" b="1" dirty="0" smtClean="0"/>
              <a:t>   Мы не можем не вспомнить имена юных патриотов. Вот только некоторое из них.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214290"/>
            <a:ext cx="6643734" cy="64294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Он рос обыкновенным деревенским парнишкой. Когда немецкие захватчики заняли его родную деревню </a:t>
            </a:r>
            <a:r>
              <a:rPr lang="ru-RU" b="1" dirty="0" err="1" smtClean="0">
                <a:solidFill>
                  <a:srgbClr val="002060"/>
                </a:solidFill>
              </a:rPr>
              <a:t>Лукино</a:t>
            </a:r>
            <a:r>
              <a:rPr lang="ru-RU" b="1" dirty="0" smtClean="0">
                <a:solidFill>
                  <a:srgbClr val="002060"/>
                </a:solidFill>
              </a:rPr>
              <a:t>, что в Ленинградской области, он собрал на местах боев несколько винтовок, раздобыл у фашистов два мешка гранат, чтобы передать их партизанам. И сам остался в партизанском отряде.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Воевал наравне со взрослыми. В свои десять с небольшим лет он в боях с оккупантами лично уничтожил 78 немецких солдат и офицеров, подорвал 9 автомашин с боеприпасами. Он участвовал в 27 боевых операциях, взрыве 2 железнодорожных и 12 шоссейных мостов. 15 августа 1942 года юный партизан взорвал немецкую легковую машину, в которой находился важный гитлеровский генерал.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sz="2800" b="1" dirty="0" smtClean="0">
                <a:cs typeface="Aharoni" pitchFamily="2" charset="-79"/>
              </a:rPr>
              <a:t>Погиб весной 1943 года в неравном бою. </a:t>
            </a:r>
          </a:p>
          <a:p>
            <a:pPr>
              <a:buNone/>
            </a:pPr>
            <a:r>
              <a:rPr lang="ru-RU" sz="2800" b="1" dirty="0" smtClean="0">
                <a:cs typeface="Aharoni" pitchFamily="2" charset="-79"/>
              </a:rPr>
              <a:t>     Посмертно ему присвоено звание </a:t>
            </a:r>
          </a:p>
          <a:p>
            <a:pPr>
              <a:buNone/>
            </a:pPr>
            <a:r>
              <a:rPr lang="ru-RU" sz="2800" b="1" dirty="0" smtClean="0">
                <a:cs typeface="Aharoni" pitchFamily="2" charset="-79"/>
              </a:rPr>
              <a:t>               Героя Советского Союза. </a:t>
            </a:r>
            <a:endParaRPr lang="ru-RU" sz="2800" b="1" dirty="0">
              <a:cs typeface="Aharoni" pitchFamily="2" charset="-79"/>
            </a:endParaRPr>
          </a:p>
        </p:txBody>
      </p:sp>
      <p:pic>
        <p:nvPicPr>
          <p:cNvPr id="4" name="Рисунок 3" descr="http://gazeta.aif.ru/data/mags/kids/143/pics/22_01_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1812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J:\пионерыгерои\герой ссс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2337631" cy="1785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071811"/>
            <a:ext cx="171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Лёня Голиков</a:t>
            </a:r>
            <a:endParaRPr lang="ru-RU" sz="24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0"/>
            <a:ext cx="6715172" cy="671514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Белорусскому школьнику было чуть больше тринадцати лет, когда он ушел к партизанам вместе со своей сестрой. Он стал разведчиком. Пробирался во вражеские гарнизоны, высматривал, где расположены немецкие посты, штабы, склады с боеприпасами. Сведения, которые он доставлял в отряд, помогали партизанам наносить врагу большие потери. Как и Голиков, взрывал мосты, пускал под откос вражеские эшелоны. В мае 1944 года, когда Советская Армия была уже совсем близко и партизаны должны были вот-вот с ней соединиться, попал в засаду. Подросток отстреливался до последнего патрона. Когда у Марата осталась одна граната, он подпустил врагов поближе и выдернул чеку… </a:t>
            </a:r>
          </a:p>
          <a:p>
            <a:pPr algn="ctr">
              <a:buNone/>
            </a:pPr>
            <a:r>
              <a:rPr lang="ru-RU" sz="2800" b="1" dirty="0" smtClean="0"/>
              <a:t>Посмертно стал </a:t>
            </a:r>
          </a:p>
          <a:p>
            <a:pPr algn="ctr">
              <a:buNone/>
            </a:pPr>
            <a:r>
              <a:rPr lang="ru-RU" sz="2800" b="1" dirty="0" smtClean="0"/>
              <a:t>Героем Советского Союза. </a:t>
            </a:r>
          </a:p>
          <a:p>
            <a:endParaRPr lang="ru-RU" dirty="0"/>
          </a:p>
        </p:txBody>
      </p:sp>
      <p:pic>
        <p:nvPicPr>
          <p:cNvPr id="4" name="Рисунок 3" descr="http://gazeta.aif.ru/data/mags/kids/143/pics/22_01_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1621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J:\пионерыгерои\герой ссс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2337632" cy="1785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105835"/>
            <a:ext cx="19288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Марат </a:t>
            </a:r>
          </a:p>
          <a:p>
            <a:pPr algn="ctr"/>
            <a:r>
              <a:rPr lang="ru-RU" sz="3200" b="1" dirty="0" err="1" smtClean="0"/>
              <a:t>Казей</a:t>
            </a:r>
            <a:endParaRPr lang="ru-RU" sz="32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0"/>
            <a:ext cx="7072362" cy="671514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В свои 12 лет , тогда пятиклассник </a:t>
            </a:r>
            <a:r>
              <a:rPr lang="ru-RU" sz="2200" b="1" dirty="0" err="1" smtClean="0">
                <a:solidFill>
                  <a:srgbClr val="002060"/>
                </a:solidFill>
              </a:rPr>
              <a:t>Шепетовской</a:t>
            </a:r>
            <a:r>
              <a:rPr lang="ru-RU" sz="2200" b="1" dirty="0" smtClean="0">
                <a:solidFill>
                  <a:srgbClr val="002060"/>
                </a:solidFill>
              </a:rPr>
              <a:t> школы, стал разведчиком в партизанском отряде. Он бесстрашно пробирался в расположение вражеских войск, добывал для партизан ценные сведения о постах охраны железнодорожных станций, военных складах, дислокации вражеских подразделений. Не скрывал своей радости, когда взрослые брали его с собой на боевую операцию.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  На счету героя шесть взорванных эшелонов врага, множество успешных засад.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Он погиб в 14 лет в неравном бою с фашистами. К тому времени Валя  уже носил на груди ордена Ленина и Отечественной войны I степени, медаль «Партизану Отечественной войны» II степени. Такие награды сделали бы честь даже командиру партизанского соединения. </a:t>
            </a:r>
          </a:p>
          <a:p>
            <a:pPr>
              <a:buNone/>
            </a:pPr>
            <a:r>
              <a:rPr lang="ru-RU" sz="2200" b="1" dirty="0" smtClean="0"/>
              <a:t>     </a:t>
            </a:r>
            <a:r>
              <a:rPr lang="ru-RU" sz="2800" b="1" dirty="0" smtClean="0"/>
              <a:t>Посмертно присвоено звание </a:t>
            </a:r>
          </a:p>
          <a:p>
            <a:pPr>
              <a:buNone/>
            </a:pPr>
            <a:r>
              <a:rPr lang="ru-RU" sz="2800" b="1" dirty="0" smtClean="0"/>
              <a:t>         Героя Советского Союза. </a:t>
            </a:r>
          </a:p>
          <a:p>
            <a:endParaRPr lang="ru-RU" dirty="0"/>
          </a:p>
        </p:txBody>
      </p:sp>
      <p:pic>
        <p:nvPicPr>
          <p:cNvPr id="4" name="Рисунок 3" descr="http://gazeta.aif.ru/data/mags/kids/143/pics/22_01_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J:\пионерыгерои\герой ссс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2150620" cy="1643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105835"/>
            <a:ext cx="2214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Валентин</a:t>
            </a:r>
          </a:p>
          <a:p>
            <a:pPr algn="ctr"/>
            <a:r>
              <a:rPr lang="ru-RU" sz="2400" b="1" dirty="0" smtClean="0"/>
              <a:t>Котик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371</TotalTime>
  <Words>1217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День   юного                              героя-антифашиста.   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Вот эти дети, которым было присвоено   звание -  Герой Советского Союза!</vt:lpstr>
      <vt:lpstr>Слайд 12</vt:lpstr>
      <vt:lpstr>Слайд 13</vt:lpstr>
      <vt:lpstr>  </vt:lpstr>
      <vt:lpstr>Слайд 15</vt:lpstr>
      <vt:lpstr>Не обошёл враг и нашу малую Родину. Много пришлось пережить нашему краю за годы немецкой оккупации.  На защиту города и района  встали все его жители,  которые  не щадя  своей жизни противостояли немецким захватчикам. Среди них были и дети, которым едва исполнилось 10-12, 13-14, 15-16 лет. Они наравне со взрослыми сражались за свободу и независимость нашего края.     На здании  школы №1 города  Дятьково висят памятные таблички с их именами, давайте  вспомним имена наших героев. Их подвиг никогда не должен быть забыт.   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февраля – День юного героя- антифашиста</dc:title>
  <dc:creator>Лера</dc:creator>
  <cp:lastModifiedBy>юр</cp:lastModifiedBy>
  <cp:revision>61</cp:revision>
  <dcterms:created xsi:type="dcterms:W3CDTF">2009-02-05T18:37:23Z</dcterms:created>
  <dcterms:modified xsi:type="dcterms:W3CDTF">2014-01-29T04:32:51Z</dcterms:modified>
</cp:coreProperties>
</file>