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37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FruktDi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3197225" y="0"/>
            <a:ext cx="547688" cy="990600"/>
            <a:chOff x="768" y="1700"/>
            <a:chExt cx="405" cy="2620"/>
          </a:xfrm>
        </p:grpSpPr>
        <p:sp>
          <p:nvSpPr>
            <p:cNvPr id="6" name="Rectangle 20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" name="Group 254"/>
          <p:cNvGrpSpPr>
            <a:grpSpLocks/>
          </p:cNvGrpSpPr>
          <p:nvPr/>
        </p:nvGrpSpPr>
        <p:grpSpPr bwMode="auto">
          <a:xfrm>
            <a:off x="-11113" y="203200"/>
            <a:ext cx="9155113" cy="547688"/>
            <a:chOff x="-7" y="403"/>
            <a:chExt cx="5767" cy="345"/>
          </a:xfrm>
        </p:grpSpPr>
        <p:grpSp>
          <p:nvGrpSpPr>
            <p:cNvPr id="9" name="Group 219"/>
            <p:cNvGrpSpPr>
              <a:grpSpLocks/>
            </p:cNvGrpSpPr>
            <p:nvPr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13" name="Rectangle 220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Rectangle 221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Group 245"/>
            <p:cNvGrpSpPr>
              <a:grpSpLocks/>
            </p:cNvGrpSpPr>
            <p:nvPr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11" name="Rectangle 246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Rectangle 247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203"/>
          <p:cNvGrpSpPr>
            <a:grpSpLocks/>
          </p:cNvGrpSpPr>
          <p:nvPr/>
        </p:nvGrpSpPr>
        <p:grpSpPr bwMode="auto">
          <a:xfrm>
            <a:off x="5392738" y="0"/>
            <a:ext cx="547687" cy="990600"/>
            <a:chOff x="768" y="1700"/>
            <a:chExt cx="405" cy="2620"/>
          </a:xfrm>
        </p:grpSpPr>
        <p:sp>
          <p:nvSpPr>
            <p:cNvPr id="16" name="Rectangle 20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0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181"/>
          <p:cNvGrpSpPr>
            <a:grpSpLocks/>
          </p:cNvGrpSpPr>
          <p:nvPr/>
        </p:nvGrpSpPr>
        <p:grpSpPr bwMode="auto">
          <a:xfrm rot="10800000">
            <a:off x="142875" y="-7938"/>
            <a:ext cx="461963" cy="6858001"/>
            <a:chOff x="768" y="1700"/>
            <a:chExt cx="405" cy="2620"/>
          </a:xfrm>
        </p:grpSpPr>
        <p:sp>
          <p:nvSpPr>
            <p:cNvPr id="19" name="Rectangle 182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183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1" name="Group 215"/>
          <p:cNvGrpSpPr>
            <a:grpSpLocks/>
          </p:cNvGrpSpPr>
          <p:nvPr/>
        </p:nvGrpSpPr>
        <p:grpSpPr bwMode="auto">
          <a:xfrm>
            <a:off x="7853363" y="0"/>
            <a:ext cx="547687" cy="990600"/>
            <a:chOff x="768" y="1700"/>
            <a:chExt cx="405" cy="2620"/>
          </a:xfrm>
        </p:grpSpPr>
        <p:sp>
          <p:nvSpPr>
            <p:cNvPr id="22" name="Rectangle 21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" name="Group 195"/>
          <p:cNvGrpSpPr>
            <a:grpSpLocks/>
          </p:cNvGrpSpPr>
          <p:nvPr/>
        </p:nvGrpSpPr>
        <p:grpSpPr bwMode="auto">
          <a:xfrm>
            <a:off x="1225550" y="0"/>
            <a:ext cx="547688" cy="6858000"/>
            <a:chOff x="768" y="1700"/>
            <a:chExt cx="405" cy="2620"/>
          </a:xfrm>
        </p:grpSpPr>
        <p:sp>
          <p:nvSpPr>
            <p:cNvPr id="25" name="Rectangle 1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7" name="Group 233"/>
          <p:cNvGrpSpPr>
            <a:grpSpLocks/>
          </p:cNvGrpSpPr>
          <p:nvPr/>
        </p:nvGrpSpPr>
        <p:grpSpPr bwMode="auto">
          <a:xfrm rot="5400000">
            <a:off x="775494" y="3061493"/>
            <a:ext cx="547688" cy="2120901"/>
            <a:chOff x="768" y="1700"/>
            <a:chExt cx="405" cy="2620"/>
          </a:xfrm>
        </p:grpSpPr>
        <p:sp>
          <p:nvSpPr>
            <p:cNvPr id="28" name="Rectangle 23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237"/>
          <p:cNvGrpSpPr>
            <a:grpSpLocks/>
          </p:cNvGrpSpPr>
          <p:nvPr/>
        </p:nvGrpSpPr>
        <p:grpSpPr bwMode="auto">
          <a:xfrm rot="5400000">
            <a:off x="775494" y="4414043"/>
            <a:ext cx="547688" cy="2120901"/>
            <a:chOff x="768" y="1700"/>
            <a:chExt cx="405" cy="2620"/>
          </a:xfrm>
        </p:grpSpPr>
        <p:sp>
          <p:nvSpPr>
            <p:cNvPr id="31" name="Rectangle 238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39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3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4097338"/>
            <a:ext cx="3589338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966788"/>
            <a:ext cx="84597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188" y="1073150"/>
            <a:ext cx="82978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9516" y="3307336"/>
            <a:ext cx="62602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389" y="5118046"/>
            <a:ext cx="6400800" cy="5536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:\ProPowerPoint\Шаблоны\В работе\FruktDieta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333375"/>
            <a:ext cx="64087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331913" y="1600200"/>
            <a:ext cx="7561262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152400" y="0"/>
            <a:ext cx="457200" cy="6858000"/>
            <a:chOff x="768" y="1700"/>
            <a:chExt cx="405" cy="2620"/>
          </a:xfrm>
        </p:grpSpPr>
        <p:sp>
          <p:nvSpPr>
            <p:cNvPr id="1053" name="Rectangle 81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Rectangle 82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Rectangle 9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049" name="Rectangle 93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Rectangle 94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047" name="Rectangle 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Rectangle 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3" name="Group 98"/>
          <p:cNvGrpSpPr>
            <a:grpSpLocks/>
          </p:cNvGrpSpPr>
          <p:nvPr/>
        </p:nvGrpSpPr>
        <p:grpSpPr bwMode="auto">
          <a:xfrm>
            <a:off x="8283575" y="-9525"/>
            <a:ext cx="642938" cy="304800"/>
            <a:chOff x="768" y="1700"/>
            <a:chExt cx="405" cy="2620"/>
          </a:xfrm>
        </p:grpSpPr>
        <p:sp>
          <p:nvSpPr>
            <p:cNvPr id="1045" name="Rectangle 99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Rectangle 100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" name="Group 71"/>
          <p:cNvGrpSpPr>
            <a:grpSpLocks/>
          </p:cNvGrpSpPr>
          <p:nvPr/>
        </p:nvGrpSpPr>
        <p:grpSpPr bwMode="auto">
          <a:xfrm rot="-5400000">
            <a:off x="246062" y="2103438"/>
            <a:ext cx="550863" cy="1042988"/>
            <a:chOff x="1060" y="0"/>
            <a:chExt cx="394" cy="4320"/>
          </a:xfrm>
        </p:grpSpPr>
        <p:sp>
          <p:nvSpPr>
            <p:cNvPr id="1043" name="Rectangle 72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Rectangle 73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" name="Group 104"/>
          <p:cNvGrpSpPr>
            <a:grpSpLocks/>
          </p:cNvGrpSpPr>
          <p:nvPr/>
        </p:nvGrpSpPr>
        <p:grpSpPr bwMode="auto">
          <a:xfrm rot="-5400000">
            <a:off x="246063" y="4368800"/>
            <a:ext cx="550862" cy="1042988"/>
            <a:chOff x="1060" y="0"/>
            <a:chExt cx="394" cy="4320"/>
          </a:xfrm>
        </p:grpSpPr>
        <p:sp>
          <p:nvSpPr>
            <p:cNvPr id="1041" name="Rectangle 105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Rectangle 106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051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66038" y="5732463"/>
            <a:ext cx="13858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4025" y="395288"/>
            <a:ext cx="10080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388" y="395288"/>
            <a:ext cx="9191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9" name="TextBox 6"/>
          <p:cNvSpPr txBox="1">
            <a:spLocks noChangeArrowheads="1"/>
          </p:cNvSpPr>
          <p:nvPr/>
        </p:nvSpPr>
        <p:spPr bwMode="auto">
          <a:xfrm>
            <a:off x="-11113" y="6583363"/>
            <a:ext cx="1552576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rgbClr val="EBF1DE"/>
                </a:solidFill>
                <a:latin typeface="Agency FB" pitchFamily="34" charset="0"/>
              </a:rPr>
              <a:t>ProPowerPoint.ru</a:t>
            </a:r>
            <a:endParaRPr lang="ru-RU" sz="1300">
              <a:solidFill>
                <a:srgbClr val="EBF1DE"/>
              </a:solidFill>
              <a:latin typeface="Ariston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52513" y="-11113"/>
            <a:ext cx="71437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809875" y="3306763"/>
            <a:ext cx="6259513" cy="1470025"/>
          </a:xfrm>
        </p:spPr>
        <p:txBody>
          <a:bodyPr/>
          <a:lstStyle/>
          <a:p>
            <a:r>
              <a:rPr lang="en-US" dirty="0" smtClean="0">
                <a:solidFill>
                  <a:srgbClr val="CC3300"/>
                </a:solidFill>
                <a:latin typeface="Arial Black" pitchFamily="34" charset="0"/>
              </a:rPr>
              <a:t>THINGS I LIKE</a:t>
            </a:r>
            <a:endParaRPr lang="ru-RU" dirty="0" smtClean="0">
              <a:solidFill>
                <a:srgbClr val="CC33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388" y="5118100"/>
            <a:ext cx="6400800" cy="5540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Let’s sum up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964513" cy="50688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know the words-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знаю слова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can ask question about food-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Я могу задать вопрос о еде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can order food-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могу заказать еду в кафе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714884"/>
            <a:ext cx="27527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331913" y="1285860"/>
            <a:ext cx="7561262" cy="523876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Wednesday, the nineteenth of November.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Things I like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Today: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learn names of food;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Ask and answer questions about food;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 to order food at cafe;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Play and have fun.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What’s this?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2000264" cy="121444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714612" y="1285860"/>
            <a:ext cx="2071703" cy="162877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4643438" y="1357298"/>
            <a:ext cx="2333624" cy="164306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6715126" y="1214422"/>
            <a:ext cx="2428874" cy="179546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071538" y="3143248"/>
            <a:ext cx="1928826" cy="130968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3000364" y="3214686"/>
            <a:ext cx="2286016" cy="171450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572132" y="3143248"/>
            <a:ext cx="2262185" cy="1504947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9"/>
          <a:stretch>
            <a:fillRect/>
          </a:stretch>
        </p:blipFill>
        <p:spPr>
          <a:xfrm>
            <a:off x="928662" y="4929198"/>
            <a:ext cx="2800350" cy="1604963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>
          <a:xfrm>
            <a:off x="4071934" y="5243513"/>
            <a:ext cx="890588" cy="1614487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11"/>
          <a:stretch>
            <a:fillRect/>
          </a:stretch>
        </p:blipFill>
        <p:spPr>
          <a:xfrm>
            <a:off x="5572132" y="4929198"/>
            <a:ext cx="2447927" cy="1533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5500694" y="1428736"/>
            <a:ext cx="1785950" cy="1428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Let’s learn new words.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71604" y="1643050"/>
            <a:ext cx="1643074" cy="114300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3428992" y="1500174"/>
            <a:ext cx="2000264" cy="155733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7358082" y="1571612"/>
            <a:ext cx="1500198" cy="121444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71604" y="3429000"/>
            <a:ext cx="1428760" cy="107157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>
          <a:xfrm>
            <a:off x="3714744" y="3071810"/>
            <a:ext cx="1719255" cy="150019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572132" y="3357562"/>
            <a:ext cx="1428760" cy="100013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9" cstate="screen"/>
          <a:stretch>
            <a:fillRect/>
          </a:stretch>
        </p:blipFill>
        <p:spPr>
          <a:xfrm>
            <a:off x="1142976" y="5143512"/>
            <a:ext cx="1614161" cy="107632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10" cstate="screen"/>
          <a:stretch>
            <a:fillRect/>
          </a:stretch>
        </p:blipFill>
        <p:spPr>
          <a:xfrm>
            <a:off x="7286644" y="3357562"/>
            <a:ext cx="1500198" cy="1000132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11" cstate="screen"/>
          <a:stretch>
            <a:fillRect/>
          </a:stretch>
        </p:blipFill>
        <p:spPr>
          <a:xfrm>
            <a:off x="2714612" y="5072074"/>
            <a:ext cx="2071682" cy="1404934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12"/>
          <a:stretch>
            <a:fillRect/>
          </a:stretch>
        </p:blipFill>
        <p:spPr>
          <a:xfrm>
            <a:off x="4929190" y="4929198"/>
            <a:ext cx="2143140" cy="1466848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13"/>
          <a:stretch>
            <a:fillRect/>
          </a:stretch>
        </p:blipFill>
        <p:spPr>
          <a:xfrm>
            <a:off x="6858016" y="4357694"/>
            <a:ext cx="1614484" cy="21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Let’s play!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Who likes meat?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Who likes cakes?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Who likes pasta?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Who likes milk?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Who likes potatoes?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Listen and learn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331913" y="1600200"/>
            <a:ext cx="7561262" cy="5068888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Do you like…?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Yes, I do. / No, I don’t.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like…    She / He like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s…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don’t like… She / He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doesn’t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like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Choose the correct variant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1.I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like/likes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milk.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2.She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like / likes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potatoes.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3.I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don’t / doesn’t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like rice.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4. He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don’t / doesn’t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like pasta/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Check yourselves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000240"/>
            <a:ext cx="628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1.I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milk.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2.She 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likes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potatoes.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3.I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don’t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like rice.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He 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doesn’t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like pasta/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Welcome to our café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660" y="2071678"/>
            <a:ext cx="7000892" cy="478632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4714876" y="3929066"/>
            <a:ext cx="4429124" cy="2928934"/>
          </a:xfrm>
          <a:prstGeom prst="rect">
            <a:avLst/>
          </a:prstGeom>
        </p:spPr>
      </p:pic>
      <p:sp>
        <p:nvSpPr>
          <p:cNvPr id="11" name="Овальная выноска 10"/>
          <p:cNvSpPr/>
          <p:nvPr/>
        </p:nvSpPr>
        <p:spPr>
          <a:xfrm>
            <a:off x="2786050" y="1000108"/>
            <a:ext cx="2643206" cy="13573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2.Here you are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5286380" y="1500174"/>
            <a:ext cx="4286280" cy="22860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1.Hello!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Can I have some coke, please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4143372" y="4714884"/>
            <a:ext cx="3143272" cy="18270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Thank you!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FruktDiet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FruktDieta</Template>
  <TotalTime>337</TotalTime>
  <Words>213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FruktDieta</vt:lpstr>
      <vt:lpstr>THINGS I LIKE</vt:lpstr>
      <vt:lpstr>Слайд 2</vt:lpstr>
      <vt:lpstr>What’s this?</vt:lpstr>
      <vt:lpstr>Let’s learn new words.</vt:lpstr>
      <vt:lpstr>Let’s play!</vt:lpstr>
      <vt:lpstr>Listen and learn</vt:lpstr>
      <vt:lpstr>Choose the correct variant</vt:lpstr>
      <vt:lpstr>Check yourselves</vt:lpstr>
      <vt:lpstr>Welcome to our café </vt:lpstr>
      <vt:lpstr>Let’s sum up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I LIKE</dc:title>
  <dc:creator>Алёна</dc:creator>
  <dc:description>http://propowerpoint.ru - Бесплатные шаблоны для презентаций. Полезные советы и уроки PowerPoint .</dc:description>
  <cp:lastModifiedBy>Алёна</cp:lastModifiedBy>
  <cp:revision>36</cp:revision>
  <dcterms:created xsi:type="dcterms:W3CDTF">2014-11-13T14:18:21Z</dcterms:created>
  <dcterms:modified xsi:type="dcterms:W3CDTF">2015-02-02T18:15:15Z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000800340b0000000000010243100207f9000400038000</vt:lpwstr>
  </property>
</Properties>
</file>