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75" r:id="rId6"/>
    <p:sldId id="278" r:id="rId7"/>
    <p:sldId id="261" r:id="rId8"/>
    <p:sldId id="271" r:id="rId9"/>
    <p:sldId id="262" r:id="rId10"/>
    <p:sldId id="264" r:id="rId11"/>
    <p:sldId id="268" r:id="rId12"/>
    <p:sldId id="276" r:id="rId13"/>
    <p:sldId id="273" r:id="rId14"/>
    <p:sldId id="266" r:id="rId15"/>
    <p:sldId id="267" r:id="rId16"/>
    <p:sldId id="269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FE7F06B-6F2A-4036-9E44-9912F416C5F5}">
          <p14:sldIdLst>
            <p14:sldId id="256"/>
            <p14:sldId id="257"/>
            <p14:sldId id="259"/>
            <p14:sldId id="260"/>
            <p14:sldId id="275"/>
            <p14:sldId id="278"/>
            <p14:sldId id="261"/>
            <p14:sldId id="271"/>
            <p14:sldId id="262"/>
            <p14:sldId id="272"/>
            <p14:sldId id="264"/>
            <p14:sldId id="268"/>
            <p14:sldId id="276"/>
            <p14:sldId id="273"/>
            <p14:sldId id="266"/>
            <p14:sldId id="267"/>
            <p14:sldId id="269"/>
            <p14:sldId id="277"/>
          </p14:sldIdLst>
        </p14:section>
        <p14:section name="Раздел без заголовка" id="{C918FB46-FF8E-4D79-A888-100AA9D9281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30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13C1-24BC-41E6-9E96-717F3E3A32D4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CC19C-86B1-4AA5-8CCF-EE393E44C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19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CC19C-86B1-4AA5-8CCF-EE393E44C3D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54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EB0191-EA63-4A8D-9106-C32C0572FA89}" type="datetimeFigureOut">
              <a:rPr lang="ru-RU" smtClean="0"/>
              <a:pPr/>
              <a:t>08.02.2015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F6C96C-BF60-47FF-AAD8-D7EAF93874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t2.gstatic.com/images?q=tbn:ANd9GcTOao6soNOJplBzzWth5oxdNeRbl3wDHu9kLU1j87Q8xAWVMZ2v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97152"/>
            <a:ext cx="4865476" cy="19492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697"/>
            <a:ext cx="7175351" cy="1584176"/>
          </a:xfrm>
        </p:spPr>
        <p:txBody>
          <a:bodyPr/>
          <a:lstStyle/>
          <a:p>
            <a:pPr marL="182880" indent="0">
              <a:buNone/>
            </a:pPr>
            <a:r>
              <a:rPr lang="en-US" sz="8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School </a:t>
            </a:r>
            <a:endParaRPr lang="ru-RU" sz="8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8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7848872" cy="6192688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Raise        to speak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Walk         mess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Wait         your hand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Clean       in school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Leave       up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267744" y="1628800"/>
            <a:ext cx="1152128" cy="21602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051720" y="2708920"/>
            <a:ext cx="1440160" cy="20882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979712" y="1628800"/>
            <a:ext cx="1584176" cy="21242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339752" y="4797152"/>
            <a:ext cx="1152128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339752" y="2780928"/>
            <a:ext cx="1296144" cy="30243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59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8964488" cy="658951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Find opposites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2078" y="855113"/>
            <a:ext cx="2304256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 up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2241651"/>
            <a:ext cx="2304256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Walk in school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8850" y="3717032"/>
            <a:ext cx="2304256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ully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21307" y="5373216"/>
            <a:ext cx="2304256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 down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68144" y="692696"/>
            <a:ext cx="2736304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 up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99992" y="2269043"/>
            <a:ext cx="2448272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Leave mess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28184" y="3634153"/>
            <a:ext cx="2520280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 and skip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88024" y="5284739"/>
            <a:ext cx="2592288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nice and kind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2564904" cy="12961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 up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80112" y="548680"/>
            <a:ext cx="2520280" cy="12961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Leave mess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2132856"/>
            <a:ext cx="2520280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Walk in school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83521" y="2116107"/>
            <a:ext cx="2520280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 and skip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3645024"/>
            <a:ext cx="2592287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ully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11513" y="3501008"/>
            <a:ext cx="2592288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nice and kind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1560" y="5229200"/>
            <a:ext cx="2520279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 down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75509" y="5085184"/>
            <a:ext cx="2552875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 up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347864" y="1124744"/>
            <a:ext cx="2016224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47864" y="2728175"/>
            <a:ext cx="2016224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381222" y="4116524"/>
            <a:ext cx="2016224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40689" y="5722067"/>
            <a:ext cx="2016224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72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zODLDEgst1k/T_rzIBSYITI/AAAAAAAAFyE/O46IUE57mpQ/s1600/school+preparations+for+autistic+childr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5219700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208912" cy="66346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Agree or disagree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1)We should stand up to greet the teacher.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2)We should leave the mess in the classroom.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We should clean up after work.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We should not raise the hand to speak at the lesson.</a:t>
            </a:r>
          </a:p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You may run and skip at school.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08712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Write the words into the right </a:t>
            </a:r>
            <a:r>
              <a:rPr lang="en-US" dirty="0" err="1" smtClean="0"/>
              <a:t>colomn</a:t>
            </a:r>
            <a:r>
              <a:rPr lang="en-US" dirty="0" smtClean="0"/>
              <a:t>:</a:t>
            </a:r>
          </a:p>
          <a:p>
            <a:pPr marL="45720" indent="0">
              <a:buNone/>
            </a:pPr>
            <a:r>
              <a:rPr lang="en-US" sz="2800" dirty="0" smtClean="0"/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We should …                                    We should not</a:t>
            </a:r>
          </a:p>
          <a:p>
            <a:pPr marL="45720" indent="0">
              <a:buNone/>
            </a:pP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Wait to spea</a:t>
            </a:r>
            <a:r>
              <a:rPr lang="en-US" sz="2800" b="1" dirty="0" smtClean="0">
                <a:solidFill>
                  <a:srgbClr val="C00000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k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smtClean="0">
                <a:solidFill>
                  <a:srgbClr val="00B050"/>
                </a:solidFill>
                <a:latin typeface="Baskerville Old Face" pitchFamily="18" charset="0"/>
                <a:cs typeface="Times New Roman" pitchFamily="18" charset="0"/>
              </a:rPr>
              <a:t>skip and run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the classroom, </a:t>
            </a:r>
            <a:r>
              <a:rPr lang="en-US" sz="40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walk in school, </a:t>
            </a:r>
            <a:r>
              <a:rPr lang="en-US" sz="2800" b="1" i="1" dirty="0" smtClean="0">
                <a:solidFill>
                  <a:srgbClr val="7030A0"/>
                </a:solidFill>
                <a:latin typeface="Berlin Sans FB Demi" pitchFamily="34" charset="0"/>
                <a:cs typeface="Times New Roman" pitchFamily="18" charset="0"/>
              </a:rPr>
              <a:t>listen to the teacher ,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Californian FB" pitchFamily="18" charset="0"/>
                <a:cs typeface="Times New Roman" pitchFamily="18" charset="0"/>
              </a:rPr>
              <a:t>raise our hands to speak in the classroom ,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 mean , </a:t>
            </a:r>
            <a:r>
              <a:rPr lang="en-US" sz="2800" b="1" i="1" dirty="0" smtClean="0">
                <a:solidFill>
                  <a:srgbClr val="C00000"/>
                </a:solidFill>
                <a:latin typeface="Britannic Bold" pitchFamily="34" charset="0"/>
                <a:cs typeface="Times New Roman" pitchFamily="18" charset="0"/>
              </a:rPr>
              <a:t>be nice and quiet ,  </a:t>
            </a:r>
            <a:r>
              <a:rPr lang="en-US" sz="4400" b="1" i="1" dirty="0" smtClean="0">
                <a:latin typeface="Brush Script MT" pitchFamily="66" charset="0"/>
                <a:cs typeface="Times New Roman" pitchFamily="18" charset="0"/>
              </a:rPr>
              <a:t>leave the mess ,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clean up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9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atermarked.cutcaster.com/cutcaster-photo-100800836-kids-at-schoo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4968552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136904" cy="5937840"/>
          </a:xfrm>
        </p:spPr>
        <p:txBody>
          <a:bodyPr/>
          <a:lstStyle/>
          <a:p>
            <a:pPr marL="45720" indent="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Today at the lesson we learned :</a:t>
            </a:r>
          </a:p>
          <a:p>
            <a:pPr marL="502920" indent="-457200">
              <a:buAutoNum type="alphaUcParenR"/>
            </a:pPr>
            <a:r>
              <a:rPr lang="en-US" sz="2800" dirty="0" smtClean="0"/>
              <a:t>New words</a:t>
            </a:r>
          </a:p>
          <a:p>
            <a:pPr marL="502920" indent="-457200">
              <a:buAutoNum type="alphaUcParenR"/>
            </a:pPr>
            <a:r>
              <a:rPr lang="en-US" sz="2800" dirty="0" smtClean="0"/>
              <a:t>Rules of the classroom</a:t>
            </a:r>
          </a:p>
          <a:p>
            <a:pPr marL="502920" indent="-457200">
              <a:buAutoNum type="alphaUcParenR"/>
            </a:pPr>
            <a:r>
              <a:rPr lang="en-US" sz="2800" dirty="0" smtClean="0"/>
              <a:t>Use of </a:t>
            </a:r>
            <a:r>
              <a:rPr lang="en-US" sz="2800" b="1" i="1" dirty="0" smtClean="0"/>
              <a:t>should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4400" b="1" dirty="0" smtClean="0"/>
              <a:t>Home assignment:</a:t>
            </a:r>
          </a:p>
          <a:p>
            <a:pPr marL="45720" indent="0">
              <a:buNone/>
            </a:pPr>
            <a:r>
              <a:rPr lang="en-US" sz="4400" b="1" dirty="0" smtClean="0"/>
              <a:t>Write 5-7 rules of the classroom</a:t>
            </a:r>
          </a:p>
          <a:p>
            <a:pPr marL="45720" indent="0">
              <a:buNone/>
            </a:pPr>
            <a:endParaRPr lang="en-US" sz="4400" b="1" dirty="0" smtClean="0"/>
          </a:p>
          <a:p>
            <a:pPr marL="502920" indent="-457200">
              <a:buAutoNum type="alphaUcParenR"/>
            </a:pPr>
            <a:endParaRPr lang="en-US" dirty="0" smtClean="0"/>
          </a:p>
          <a:p>
            <a:pPr marL="502920" indent="-457200">
              <a:buAutoNum type="alphaU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77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967335"/>
            <a:ext cx="60486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chemeClr val="accent3"/>
                </a:solidFill>
                <a:effectLst/>
              </a:rPr>
              <a:t>Good bye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Рисунок 4" descr="http://3.bp.blogspot.com/-I07q6XlIc4c/S-nGMm9MxOI/AAAAAAAAALI/nW7u0mvF7YI/s1600/School+Kids.jpeg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1787" y="116632"/>
            <a:ext cx="5940425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8130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6552728"/>
          </a:xfrm>
        </p:spPr>
        <p:txBody>
          <a:bodyPr/>
          <a:lstStyle/>
          <a:p>
            <a:pPr marL="45720" indent="0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Fill in gaps and read the words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Sub…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ect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sc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ool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, Mat…s, les…on , 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dy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 , le…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rn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favo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…rite.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t0.gstatic.com/images?q=tbn:ANd9GcS3MVepSt5408IJ9vBPAdcNS-X9L1n6gHP2Hue4loLasiE2AWe8O03dJ9aQn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51370"/>
            <a:ext cx="2257425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061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6552728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Check yourself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Subject , school, 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Maths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, lesson , study , learn , favo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rite.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t0.gstatic.com/images?q=tbn:ANd9GcS3MVepSt5408IJ9vBPAdcNS-X9L1n6gHP2Hue4loLasiE2AWe8O03dJ9aQn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25544"/>
            <a:ext cx="2257425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462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renereardon.com/wp-content/uploads/2010/05/classroom-ru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90409"/>
            <a:ext cx="2483768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3346704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Listen to the teacher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Listen to music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Read poems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Learn words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 sums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Retell texts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139952" y="188640"/>
            <a:ext cx="3346704" cy="6480720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Sing songs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Draw pictures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Play games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Write exercises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Have lunch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 homework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42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64807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Do you like school?</a:t>
            </a:r>
          </a:p>
          <a:p>
            <a:pPr>
              <a:buFontTx/>
              <a:buChar char="-"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What is your favourite subject?</a:t>
            </a:r>
          </a:p>
          <a:p>
            <a:pPr>
              <a:buFontTx/>
              <a:buChar char="-"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Do you always do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нщгк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your homework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4.bp.blogspot.com/_jhTj-giunps/TE7-Voq9h7I/AAAAAAAAAAU/oGdXqEGZN-0/s1600/happy_classroo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856"/>
            <a:ext cx="2898279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115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148264" cy="3474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Let’s check: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Where is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ao from?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-What is his school number?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-Does he like to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do sums?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his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Subject?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http://t1.gstatic.com/images?q=tbn:ANd9GcT0cLfFrRMprYdruw769s8jPlAJJzNPmliCmKNXTkaTJsQNpTW6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24245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314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7148264" cy="6552728"/>
          </a:xfrm>
        </p:spPr>
        <p:txBody>
          <a:bodyPr/>
          <a:lstStyle/>
          <a:p>
            <a:pPr marL="45720" indent="0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 words</a:t>
            </a:r>
          </a:p>
          <a:p>
            <a:pPr marL="45720" indent="0">
              <a:buNone/>
            </a:pPr>
            <a:r>
              <a:rPr lang="ru-RU" sz="2800" b="1" dirty="0" smtClean="0"/>
              <a:t> </a:t>
            </a:r>
            <a:r>
              <a:rPr lang="en-US" sz="2800" b="1" dirty="0" smtClean="0"/>
              <a:t>Raise  </a:t>
            </a:r>
            <a:r>
              <a:rPr lang="en-US" sz="2800" b="1" dirty="0"/>
              <a:t> 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/>
              <a:t>ˈ</a:t>
            </a:r>
            <a:r>
              <a:rPr lang="en-US" sz="2800" b="1" dirty="0" smtClean="0"/>
              <a:t>reɪz]</a:t>
            </a:r>
            <a:r>
              <a:rPr lang="ru-RU" sz="2800" b="1" dirty="0" smtClean="0"/>
              <a:t>       поднимать        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/>
              <a:t> bully </a:t>
            </a:r>
            <a:r>
              <a:rPr lang="en-US" sz="2800" b="1" dirty="0" smtClean="0"/>
              <a:t>  </a:t>
            </a:r>
            <a:r>
              <a:rPr lang="ru-RU" sz="2800" b="1" dirty="0" smtClean="0"/>
              <a:t>  </a:t>
            </a:r>
            <a:r>
              <a:rPr lang="en-US" sz="2800" b="1" dirty="0" smtClean="0"/>
              <a:t>[</a:t>
            </a:r>
            <a:r>
              <a:rPr lang="en-US" sz="2800" b="1" dirty="0"/>
              <a:t>ˈ</a:t>
            </a:r>
            <a:r>
              <a:rPr lang="en-US" sz="2800" b="1" dirty="0" smtClean="0"/>
              <a:t>bʊliː]</a:t>
            </a:r>
            <a:r>
              <a:rPr lang="ru-RU" sz="2800" b="1" dirty="0" smtClean="0"/>
              <a:t>      обижать</a:t>
            </a:r>
            <a:endParaRPr lang="en-US" sz="2800" b="1" dirty="0" smtClean="0"/>
          </a:p>
          <a:p>
            <a:pPr marL="45720" indent="0">
              <a:buNone/>
            </a:pPr>
            <a:r>
              <a:rPr lang="ru-RU" sz="2800" b="1" dirty="0" smtClean="0"/>
              <a:t> </a:t>
            </a:r>
            <a:r>
              <a:rPr lang="en-US" sz="2800" b="1" dirty="0" smtClean="0"/>
              <a:t>quiet</a:t>
            </a:r>
            <a:r>
              <a:rPr lang="en-US" sz="2800" b="1" dirty="0"/>
              <a:t> </a:t>
            </a:r>
            <a:r>
              <a:rPr lang="en-US" sz="2800" b="1" dirty="0" smtClean="0"/>
              <a:t>   [</a:t>
            </a:r>
            <a:r>
              <a:rPr lang="en-US" sz="2800" b="1" dirty="0"/>
              <a:t>ˈ</a:t>
            </a:r>
            <a:r>
              <a:rPr lang="en-US" sz="2800" b="1" dirty="0" smtClean="0"/>
              <a:t>kwaɪət]</a:t>
            </a:r>
            <a:r>
              <a:rPr lang="ru-RU" sz="2800" b="1" dirty="0" smtClean="0"/>
              <a:t>  тихий, спокойный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/>
              <a:t> mean </a:t>
            </a:r>
            <a:r>
              <a:rPr lang="en-US" sz="2800" b="1" dirty="0" smtClean="0"/>
              <a:t>  </a:t>
            </a:r>
            <a:r>
              <a:rPr lang="ru-RU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/>
              <a:t>ˈmiːn </a:t>
            </a:r>
            <a:r>
              <a:rPr lang="en-US" sz="2800" b="1" dirty="0" smtClean="0"/>
              <a:t>]</a:t>
            </a:r>
            <a:r>
              <a:rPr lang="ru-RU" sz="2800" b="1" dirty="0" smtClean="0"/>
              <a:t>     злой</a:t>
            </a:r>
            <a:endParaRPr lang="en-US" sz="2800" b="1" dirty="0"/>
          </a:p>
          <a:p>
            <a:pPr marL="45720" indent="0">
              <a:buNone/>
            </a:pPr>
            <a:r>
              <a:rPr lang="en-US" sz="2800" b="1" dirty="0"/>
              <a:t> mess </a:t>
            </a:r>
            <a:r>
              <a:rPr lang="en-US" sz="2800" b="1" dirty="0" smtClean="0"/>
              <a:t>  </a:t>
            </a:r>
            <a:r>
              <a:rPr lang="ru-RU" sz="2800" b="1" dirty="0" smtClean="0"/>
              <a:t>  </a:t>
            </a:r>
            <a:r>
              <a:rPr lang="en-US" sz="2800" b="1" dirty="0" smtClean="0"/>
              <a:t>[</a:t>
            </a:r>
            <a:r>
              <a:rPr lang="en-US" sz="2800" b="1" dirty="0"/>
              <a:t>ˈmes</a:t>
            </a:r>
            <a:r>
              <a:rPr lang="en-US" sz="2800" b="1" dirty="0" smtClean="0"/>
              <a:t>]</a:t>
            </a:r>
            <a:r>
              <a:rPr lang="ru-RU" sz="2800" b="1" dirty="0" smtClean="0"/>
              <a:t>      беспорядок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/>
              <a:t> leave </a:t>
            </a:r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  <a:r>
              <a:rPr lang="en-US" sz="2800" b="1" dirty="0" smtClean="0"/>
              <a:t> [</a:t>
            </a:r>
            <a:r>
              <a:rPr lang="en-US" sz="2800" b="1" dirty="0"/>
              <a:t>ˈliːv </a:t>
            </a:r>
            <a:r>
              <a:rPr lang="en-US" sz="2800" b="1" dirty="0" smtClean="0"/>
              <a:t>]</a:t>
            </a:r>
            <a:r>
              <a:rPr lang="ru-RU" sz="2800" b="1" dirty="0" smtClean="0"/>
              <a:t>       оставлять</a:t>
            </a:r>
            <a:endParaRPr lang="en-US" sz="2800" b="1" dirty="0" smtClean="0"/>
          </a:p>
          <a:p>
            <a:pPr marL="45720" indent="0">
              <a:buNone/>
            </a:pPr>
            <a:r>
              <a:rPr lang="ru-RU" sz="2800" b="1" dirty="0" smtClean="0"/>
              <a:t> </a:t>
            </a:r>
            <a:r>
              <a:rPr lang="en-US" sz="2800" b="1" dirty="0" smtClean="0"/>
              <a:t>wait</a:t>
            </a:r>
            <a:r>
              <a:rPr lang="en-US" sz="2800" b="1" dirty="0"/>
              <a:t> </a:t>
            </a:r>
            <a:r>
              <a:rPr lang="en-US" sz="2800" b="1" dirty="0" smtClean="0"/>
              <a:t>     [</a:t>
            </a:r>
            <a:r>
              <a:rPr lang="en-US" sz="2800" b="1" dirty="0"/>
              <a:t>ˈ</a:t>
            </a:r>
            <a:r>
              <a:rPr lang="en-US" sz="2800" b="1" dirty="0" err="1"/>
              <a:t>weɪt</a:t>
            </a:r>
            <a:r>
              <a:rPr lang="en-US" sz="2800" b="1" dirty="0" smtClean="0"/>
              <a:t>]    </a:t>
            </a:r>
            <a:r>
              <a:rPr lang="ru-RU" sz="2800" b="1" dirty="0" smtClean="0"/>
              <a:t>  </a:t>
            </a:r>
            <a:r>
              <a:rPr lang="en-US" sz="2800" b="1" dirty="0" smtClean="0"/>
              <a:t> </a:t>
            </a:r>
            <a:r>
              <a:rPr lang="ru-RU" sz="2800" b="1" dirty="0" smtClean="0"/>
              <a:t>ждать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/>
              <a:t> skip </a:t>
            </a:r>
            <a:r>
              <a:rPr lang="en-US" sz="2800" b="1" dirty="0" smtClean="0"/>
              <a:t>     [</a:t>
            </a:r>
            <a:r>
              <a:rPr lang="en-US" sz="2800" b="1" dirty="0"/>
              <a:t>ˈ</a:t>
            </a:r>
            <a:r>
              <a:rPr lang="en-US" sz="2800" b="1" dirty="0" err="1"/>
              <a:t>skɪp</a:t>
            </a:r>
            <a:r>
              <a:rPr lang="en-US" sz="2800" b="1" dirty="0" smtClean="0"/>
              <a:t>]</a:t>
            </a: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ru-RU" sz="2800" b="1" dirty="0" smtClean="0"/>
              <a:t>прыгать, скакать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/>
              <a:t> </a:t>
            </a:r>
            <a:r>
              <a:rPr lang="en-US" sz="2800" b="1" dirty="0" smtClean="0"/>
              <a:t>trip      </a:t>
            </a:r>
            <a:r>
              <a:rPr lang="en-US" sz="2800" b="1" dirty="0"/>
              <a:t> [ˈtrɪp</a:t>
            </a:r>
            <a:r>
              <a:rPr lang="en-US" sz="2800" b="1" dirty="0" smtClean="0"/>
              <a:t>]</a:t>
            </a:r>
            <a:r>
              <a:rPr lang="ru-RU" sz="2800" b="1" dirty="0" smtClean="0"/>
              <a:t>      споткнуться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513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currikiblog.files.wordpress.com/2011/08/classroom-management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488832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838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7848872" cy="6192688"/>
          </a:xfrm>
        </p:spPr>
        <p:txBody>
          <a:bodyPr/>
          <a:lstStyle/>
          <a:p>
            <a:pPr marL="45720" indent="0">
              <a:buNone/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Match the words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Raise        to speak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Walk         mess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Wait         your hand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Clean       in school</a:t>
            </a:r>
          </a:p>
          <a:p>
            <a:pPr marL="4572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Leave       up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9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545</TotalTime>
  <Words>330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    School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</dc:title>
  <dc:creator>Danil</dc:creator>
  <cp:lastModifiedBy>Алёна</cp:lastModifiedBy>
  <cp:revision>35</cp:revision>
  <dcterms:created xsi:type="dcterms:W3CDTF">2012-10-14T11:58:58Z</dcterms:created>
  <dcterms:modified xsi:type="dcterms:W3CDTF">2015-02-08T15:58:34Z</dcterms:modified>
</cp:coreProperties>
</file>