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72" r:id="rId12"/>
    <p:sldId id="265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C04E0-5E61-4486-9F19-B800426FD5F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B7F9F-A315-41D2-A64C-8F87A854A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7F9F-A315-41D2-A64C-8F87A854AB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CF292-8BE5-4B40-A445-74E4150EF5A5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9D9C8-2550-4855-8C7A-40C8A84BC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.gi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87438" y="811213"/>
            <a:ext cx="6508898" cy="146565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7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 rot="20205387">
            <a:off x="624626" y="1834934"/>
            <a:ext cx="7659459" cy="273630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arn-CL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Halloween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311674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Администратор\Рабочий стол\картинки\Новая папка (4)\strax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3139283" cy="1685156"/>
          </a:xfrm>
          <a:prstGeom prst="rect">
            <a:avLst/>
          </a:prstGeom>
          <a:noFill/>
        </p:spPr>
      </p:pic>
      <p:pic>
        <p:nvPicPr>
          <p:cNvPr id="12" name="Picture 14" descr="trick-or-treat-m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229200"/>
            <a:ext cx="16557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50912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One of the most popular is called bobbing for apples. One child at a time has to get apples from a tub of water without using hands. But how to do this? By sinking his or her face into the water and biting the apple!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Вышивка крестом. Скачать схемы бесплатно - Рукоделие - Катал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752528" cy="41505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етский праздник Хеллоуин &quot;В гости к Ведьме&quot; ВКонтакте"/>
          <p:cNvPicPr>
            <a:picLocks noChangeAspect="1" noChangeArrowheads="1"/>
          </p:cNvPicPr>
          <p:nvPr/>
        </p:nvPicPr>
        <p:blipFill>
          <a:blip r:embed="rId2" cstate="print"/>
          <a:srcRect l="2634" t="3516" r="3855" b="15610"/>
          <a:stretch>
            <a:fillRect/>
          </a:stretch>
        </p:blipFill>
        <p:spPr bwMode="auto">
          <a:xfrm>
            <a:off x="2123728" y="764704"/>
            <a:ext cx="5112568" cy="33123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725144"/>
            <a:ext cx="7675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It’s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merry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n-CL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dough-nut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в дневнике *cens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853552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224849865_012_vsachina.jpg - Смотреть на Мета Фото онлайн бесплатно - Страшные торты на Halloween - BAYAN - ужас, праздник, с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alloween Witch Hat Cupcakes Buy Cheap Halloween Witch Hat De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796136" cy="43471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5805264"/>
            <a:ext cx="485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Halloween Blue Witch Hat Cupcakes 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картинки\Новая папка (4)\strax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302000" cy="3744000"/>
          </a:xfrm>
          <a:prstGeom prst="rect">
            <a:avLst/>
          </a:prstGeom>
          <a:noFill/>
        </p:spPr>
      </p:pic>
      <p:pic>
        <p:nvPicPr>
          <p:cNvPr id="4" name="Picture 12" descr="totpumpkin-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2160" y="4005064"/>
            <a:ext cx="2232694" cy="2481305"/>
          </a:xfrm>
          <a:prstGeom prst="rect">
            <a:avLst/>
          </a:prstGeom>
        </p:spPr>
      </p:pic>
      <p:pic>
        <p:nvPicPr>
          <p:cNvPr id="5" name="Picture 13" descr="trick-or-treat-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852936"/>
            <a:ext cx="1587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дминистратор\Рабочий стол\картинки\Новая папка (4)\strax3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365104"/>
            <a:ext cx="2200275" cy="1181100"/>
          </a:xfrm>
          <a:prstGeom prst="rect">
            <a:avLst/>
          </a:prstGeom>
          <a:noFill/>
        </p:spPr>
      </p:pic>
      <p:pic>
        <p:nvPicPr>
          <p:cNvPr id="8" name="Picture 4" descr="C:\Documents and Settings\Администратор\Рабочий стол\Россия\2180099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5328">
            <a:off x="272026" y="500027"/>
            <a:ext cx="4879156" cy="2090336"/>
          </a:xfrm>
          <a:prstGeom prst="doubleWave">
            <a:avLst>
              <a:gd name="adj1" fmla="val 8161"/>
              <a:gd name="adj2" fmla="val 229"/>
            </a:avLst>
          </a:prstGeom>
          <a:noFill/>
          <a:scene3d>
            <a:camera prst="isometricRightUp"/>
            <a:lightRig rig="threePt" dir="t"/>
          </a:scene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Россия\cooltext5817534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328592" cy="1044000"/>
          </a:xfrm>
          <a:prstGeom prst="rect">
            <a:avLst/>
          </a:prstGeom>
          <a:noFill/>
        </p:spPr>
      </p:pic>
      <p:pic>
        <p:nvPicPr>
          <p:cNvPr id="3" name="Picture 5" descr="C:\Documents and Settings\Администратор\Рабочий стол\Россия\530429677.jpg"/>
          <p:cNvPicPr>
            <a:picLocks noChangeAspect="1" noChangeArrowheads="1"/>
          </p:cNvPicPr>
          <p:nvPr/>
        </p:nvPicPr>
        <p:blipFill>
          <a:blip r:embed="rId3" cstate="print"/>
          <a:srcRect t="4724"/>
          <a:stretch>
            <a:fillRect/>
          </a:stretch>
        </p:blipFill>
        <p:spPr bwMode="auto">
          <a:xfrm>
            <a:off x="3635896" y="2564904"/>
            <a:ext cx="1605012" cy="2401891"/>
          </a:xfrm>
          <a:prstGeom prst="rect">
            <a:avLst/>
          </a:prstGeom>
          <a:noFill/>
        </p:spPr>
      </p:pic>
      <p:pic>
        <p:nvPicPr>
          <p:cNvPr id="4" name="Picture 4" descr="C:\Documents and Settings\Администратор\Рабочий стол\Россия\81788380.jpg"/>
          <p:cNvPicPr>
            <a:picLocks noChangeAspect="1" noChangeArrowheads="1"/>
          </p:cNvPicPr>
          <p:nvPr/>
        </p:nvPicPr>
        <p:blipFill>
          <a:blip r:embed="rId4" cstate="print"/>
          <a:srcRect b="3780"/>
          <a:stretch>
            <a:fillRect/>
          </a:stretch>
        </p:blipFill>
        <p:spPr bwMode="auto">
          <a:xfrm>
            <a:off x="323528" y="3429000"/>
            <a:ext cx="1886744" cy="2928108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тор\Рабочий стол\Россия\91543244.jpg"/>
          <p:cNvPicPr>
            <a:picLocks noChangeAspect="1" noChangeArrowheads="1"/>
          </p:cNvPicPr>
          <p:nvPr/>
        </p:nvPicPr>
        <p:blipFill>
          <a:blip r:embed="rId5" cstate="print"/>
          <a:srcRect t="2883"/>
          <a:stretch>
            <a:fillRect/>
          </a:stretch>
        </p:blipFill>
        <p:spPr bwMode="auto">
          <a:xfrm>
            <a:off x="6372200" y="620688"/>
            <a:ext cx="2488261" cy="2376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62880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of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October British people celebrate Halloween.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5517232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It is the most colorful and exciting holiday of the year.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Россия\158680415.jpg"/>
          <p:cNvPicPr>
            <a:picLocks noChangeAspect="1" noChangeArrowheads="1"/>
          </p:cNvPicPr>
          <p:nvPr/>
        </p:nvPicPr>
        <p:blipFill>
          <a:blip r:embed="rId2" cstate="print"/>
          <a:srcRect l="6061" t="2437" r="6061" b="2535"/>
          <a:stretch>
            <a:fillRect/>
          </a:stretch>
        </p:blipFill>
        <p:spPr bwMode="auto">
          <a:xfrm>
            <a:off x="683568" y="3284984"/>
            <a:ext cx="2088232" cy="2808312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картинки\Новая папка (4)\strax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92696"/>
            <a:ext cx="1837556" cy="19442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148478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Halloween is time for fun.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It is very dear to those who celebrate it, especially to children and teenagers</a:t>
            </a:r>
            <a:r>
              <a:rPr lang="en-US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5" name="Picture 4" descr="C:\Documents and Settings\Администратор\Рабочий стол\картинки\Новая папка (4)\strax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1181100" cy="95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51571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Streets and h</a:t>
            </a:r>
            <a:r>
              <a:rPr lang="et-EE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ouses are decorated with pumpkins.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124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ancient times people made fires and danced around them.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013176"/>
            <a:ext cx="52200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They hoped to frighten evil spirits and to bring warmth to their houses.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 descr="C:\Documents and Settings\Администратор\Рабочий стол\Россия\566575967.jpg"/>
          <p:cNvPicPr>
            <a:picLocks noChangeAspect="1" noChangeArrowheads="1"/>
          </p:cNvPicPr>
          <p:nvPr/>
        </p:nvPicPr>
        <p:blipFill>
          <a:blip r:embed="rId2" cstate="print"/>
          <a:srcRect t="2439" b="2428"/>
          <a:stretch>
            <a:fillRect/>
          </a:stretch>
        </p:blipFill>
        <p:spPr bwMode="auto">
          <a:xfrm>
            <a:off x="395536" y="692696"/>
            <a:ext cx="3936000" cy="2808312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Россия\121293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80928"/>
            <a:ext cx="2527300" cy="3810000"/>
          </a:xfrm>
          <a:prstGeom prst="rect">
            <a:avLst/>
          </a:prstGeom>
          <a:noFill/>
        </p:spPr>
      </p:pic>
      <p:pic>
        <p:nvPicPr>
          <p:cNvPr id="6" name="Picture 9" descr="1206577135979362936johnny_automatic_witch_on_a_broom_st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39952" y="3284984"/>
            <a:ext cx="1819598" cy="16857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картинки\Новая папка (4)\strax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33400"/>
            <a:ext cx="1905000" cy="95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traditional decoration is Jack-o-lantern. People cut holes in the pumpkin and put a candle inside it.</a:t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 looks frightening at night!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" name="Picture 3" descr="C:\Documents and Settings\Администратор\Рабочий стол\Россия\750492405.jpg"/>
          <p:cNvPicPr>
            <a:picLocks noChangeAspect="1" noChangeArrowheads="1"/>
          </p:cNvPicPr>
          <p:nvPr/>
        </p:nvPicPr>
        <p:blipFill>
          <a:blip r:embed="rId3" cstate="print"/>
          <a:srcRect l="3048" b="2083"/>
          <a:stretch>
            <a:fillRect/>
          </a:stretch>
        </p:blipFill>
        <p:spPr bwMode="auto">
          <a:xfrm>
            <a:off x="4572000" y="2132856"/>
            <a:ext cx="2290192" cy="3384376"/>
          </a:xfrm>
          <a:prstGeom prst="rect">
            <a:avLst/>
          </a:prstGeom>
          <a:noFill/>
        </p:spPr>
      </p:pic>
      <p:pic>
        <p:nvPicPr>
          <p:cNvPr id="8" name="Picture 9" descr="хэллоуин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536" y="4509120"/>
            <a:ext cx="2016150" cy="19784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99792" y="404664"/>
            <a:ext cx="6120680" cy="108012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Children dress up, go from house to house and cry: “Trick or treat”? You are to give them some tasty things or they will play a trick on you.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4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7744" cy="37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ostyumi-na-hellouin-dlya-det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2394992" cy="339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458112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Children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enjoy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Halloween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They wear masks and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colorful costumes.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Stock_000008729819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332656"/>
            <a:ext cx="3558130" cy="33128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404664"/>
            <a:ext cx="356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Trick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treat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Smell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feet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Блум &amp; Скай - Фанарты по мультсериалу Винкс Клуб - YouLoveI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47924"/>
            <a:ext cx="4762500" cy="44100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Администратор\Рабочий стол\Россия\7021523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48000"/>
            <a:ext cx="2768600" cy="381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54868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most popular costumes are of witches, skeletons, black cats, ghosts and other.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Picture 3" descr="C:\Documents and Settings\Администратор\Рабочий стол\Россия\5818257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1970162" cy="2201147"/>
          </a:xfrm>
          <a:prstGeom prst="rect">
            <a:avLst/>
          </a:prstGeom>
          <a:noFill/>
        </p:spPr>
      </p:pic>
      <p:pic>
        <p:nvPicPr>
          <p:cNvPr id="6" name="Picture 16" descr="mod_article1675621_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28184" y="1772816"/>
            <a:ext cx="2757785" cy="4176464"/>
          </a:xfrm>
          <a:prstGeom prst="rect">
            <a:avLst/>
          </a:prstGeom>
          <a:noFill/>
        </p:spPr>
      </p:pic>
      <p:pic>
        <p:nvPicPr>
          <p:cNvPr id="8" name="Picture 8" descr="1216306562167833124lemmling_Cartoon_gho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9552" y="1268760"/>
            <a:ext cx="1008608" cy="1714553"/>
          </a:xfrm>
          <a:prstGeom prst="rect">
            <a:avLst/>
          </a:prstGeom>
          <a:noFill/>
        </p:spPr>
      </p:pic>
      <p:pic>
        <p:nvPicPr>
          <p:cNvPr id="9" name="Picture 7" descr="kid-wearing-as-ghost-m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788024" y="4509120"/>
            <a:ext cx="1214438" cy="19431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6667  C 0 -0.24133  0.069 -0.33333  0.125 -0.33333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Россия\81270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216000" cy="2412000"/>
          </a:xfrm>
          <a:prstGeom prst="cloudCallou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22920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 Halloween parties children play traditional games. Many games date back to the harvest festivals of very ancient times.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Picture 6" descr="C:\Documents and Settings\Администратор\Рабочий стол\картинки\Новая папка (4)\strax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2880320" cy="3970154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27351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162</Words>
  <Application>Microsoft Office PowerPoint</Application>
  <PresentationFormat>Экран (4:3)</PresentationFormat>
  <Paragraphs>21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2014-10-24T16:18:47Z</dcterms:created>
  <dcterms:modified xsi:type="dcterms:W3CDTF">2015-01-13T19:10:57Z</dcterms:modified>
</cp:coreProperties>
</file>