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22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E05CC-D15D-4CD3-B39F-6DDC22F8799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080C7-D151-41CC-ACF4-D9C3CA3B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3;&#1072;&#1090;&#1072;&#1096;&#1072;\Desktop\&#1087;&#1088;&#1086;&#1075;&#1088;&#1072;&#1084;&#1084;&#1072;%202\EE4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Users\&#1053;&#1072;&#1090;&#1072;&#1096;&#1072;\Desktop\&#1087;&#1088;&#1086;&#1075;&#1088;&#1072;&#1084;&#1084;&#1072;%202\EE4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3;&#1072;&#1090;&#1072;&#1096;&#1072;\Desktop\&#1087;&#1088;&#1086;&#1075;&#1088;&#1072;&#1084;&#1084;&#1072;%202\EE4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8315356" cy="40005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Презентация к уроку </a:t>
            </a:r>
            <a:b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английского языка</a:t>
            </a:r>
            <a:b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Unit 9. Section 3.Shopping for food</a:t>
            </a:r>
            <a:b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УМК </a:t>
            </a:r>
            <a:r>
              <a:rPr lang="ru-RU" sz="3600" dirty="0" err="1" smtClean="0">
                <a:solidFill>
                  <a:schemeClr val="bg1"/>
                </a:solidFill>
                <a:latin typeface="Segoe Print" pitchFamily="2" charset="0"/>
              </a:rPr>
              <a:t>Биболетова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 М.З. « 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Enjoy English 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»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4 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класс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3786214" cy="18573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учитель английского языка МБОУ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Вешкаймская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 №2 им. Б.П. Зиновьева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Панкина Н.С.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Dialogue “Shopping for food”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(Unit 6 ex. 24)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MR900383312.JPG">
            <a:hlinkClick r:id="rId3" action="ppaction://program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43240" y="2714620"/>
            <a:ext cx="2714644" cy="2714644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egoe Print" pitchFamily="2" charset="0"/>
              </a:rPr>
              <a:t>Did we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3402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review the words “Clothes” and “Food”?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describe people?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review the rule of using  SOME, ANY, NO?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make up the dialogues “Shopping for food”?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galochka-check_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428628" cy="428628"/>
          </a:xfrm>
          <a:prstGeom prst="rect">
            <a:avLst/>
          </a:prstGeom>
        </p:spPr>
      </p:pic>
      <p:pic>
        <p:nvPicPr>
          <p:cNvPr id="5" name="Рисунок 4" descr="galochka-check_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00570"/>
            <a:ext cx="428628" cy="428628"/>
          </a:xfrm>
          <a:prstGeom prst="rect">
            <a:avLst/>
          </a:prstGeom>
        </p:spPr>
      </p:pic>
      <p:pic>
        <p:nvPicPr>
          <p:cNvPr id="6" name="Рисунок 5" descr="galochka-check_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428628" cy="428628"/>
          </a:xfrm>
          <a:prstGeom prst="rect">
            <a:avLst/>
          </a:prstGeom>
        </p:spPr>
      </p:pic>
      <p:pic>
        <p:nvPicPr>
          <p:cNvPr id="7" name="Рисунок 6" descr="galochka-check_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86058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Did you have any mistakes or difficulties?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785817"/>
          </a:xfrm>
        </p:spPr>
        <p:txBody>
          <a:bodyPr>
            <a:normAutofit fontScale="25000" lnSpcReduction="20000"/>
          </a:bodyPr>
          <a:lstStyle/>
          <a:p>
            <a:pPr marL="0" lvl="1"/>
            <a:endParaRPr lang="en-US" sz="32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en-US" sz="12800" dirty="0" smtClean="0">
                <a:solidFill>
                  <a:srgbClr val="FF0000"/>
                </a:solidFill>
                <a:latin typeface="Segoe Print" pitchFamily="2" charset="0"/>
              </a:rPr>
              <a:t>YES</a:t>
            </a:r>
            <a:endParaRPr lang="ru-RU" sz="1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lvl="1"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lvl="1"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lvl="1"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lvl="1"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lvl="1"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</a:rPr>
              <a:t>Good luck!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71438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egoe Print" pitchFamily="2" charset="0"/>
              </a:rPr>
              <a:t>NO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</a:rPr>
              <a:t>Excellent!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MR900434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786058"/>
            <a:ext cx="1785950" cy="1785950"/>
          </a:xfrm>
          <a:prstGeom prst="rect">
            <a:avLst/>
          </a:prstGeom>
        </p:spPr>
      </p:pic>
      <p:pic>
        <p:nvPicPr>
          <p:cNvPr id="8" name="Рисунок 7" descr="MR900437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786058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Segoe Print" pitchFamily="2" charset="0"/>
              </a:rPr>
              <a:t>H/t: ex 1, 2 p 83</a:t>
            </a:r>
            <a:endParaRPr lang="ru-RU" sz="48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H900237704.JPG">
            <a:hlinkClick r:id="rId2" action="ppaction://program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083692" cy="4030314"/>
          </a:xfrm>
        </p:spPr>
      </p:pic>
      <p:pic>
        <p:nvPicPr>
          <p:cNvPr id="5" name="Содержимое 3" descr="MR900383312.JPG">
            <a:hlinkClick r:id="rId2" action="ppaction://program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717032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egoe Print" pitchFamily="2" charset="0"/>
              </a:rPr>
              <a:t>At the lesson we’ll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3402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review the words “Clothes” and “Food”;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try to describe people;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review the rule of using  SOME, ANY, NO;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try to make up the dialogues “Shopping for food”.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egoe Print" pitchFamily="2" charset="0"/>
              </a:rPr>
              <a:t>Let’s read!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Segoe Print" pitchFamily="2" charset="0"/>
              </a:rPr>
              <a:t>“The Kitten’s Clothes”</a:t>
            </a: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Jeans and trousers,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Sweaters and shirts,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Socks and tights,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And jackets and skirts. 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T-shirts and shoes,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High boots and mittens,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These are the clothes</a:t>
            </a:r>
            <a:br>
              <a:rPr lang="en-US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Of the kittens.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MB900232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357694"/>
            <a:ext cx="1500198" cy="1500198"/>
          </a:xfrm>
          <a:prstGeom prst="rect">
            <a:avLst/>
          </a:prstGeom>
        </p:spPr>
      </p:pic>
      <p:pic>
        <p:nvPicPr>
          <p:cNvPr id="5" name="Рисунок 4" descr="MB900333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500570"/>
            <a:ext cx="1428760" cy="1428760"/>
          </a:xfrm>
          <a:prstGeom prst="rect">
            <a:avLst/>
          </a:prstGeom>
        </p:spPr>
      </p:pic>
      <p:pic>
        <p:nvPicPr>
          <p:cNvPr id="6" name="Рисунок 5" descr="MB9003205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714356"/>
            <a:ext cx="1500198" cy="1500198"/>
          </a:xfrm>
          <a:prstGeom prst="rect">
            <a:avLst/>
          </a:prstGeom>
        </p:spPr>
      </p:pic>
      <p:pic>
        <p:nvPicPr>
          <p:cNvPr id="7" name="Рисунок 6" descr="MB9002375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785794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6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Find the character: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7" name="Содержимое 6" descr="0_72b6b_da2386d2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29454" y="1214422"/>
            <a:ext cx="1386489" cy="2000264"/>
          </a:xfrm>
        </p:spPr>
      </p:pic>
      <p:pic>
        <p:nvPicPr>
          <p:cNvPr id="8" name="Рисунок 7" descr="0_72b6c_ef921b23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928670"/>
            <a:ext cx="1040709" cy="1857388"/>
          </a:xfrm>
          <a:prstGeom prst="rect">
            <a:avLst/>
          </a:prstGeom>
        </p:spPr>
      </p:pic>
      <p:pic>
        <p:nvPicPr>
          <p:cNvPr id="9" name="Рисунок 8" descr="0_72b6d_4ac9b1c7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1714488"/>
            <a:ext cx="1428760" cy="1928826"/>
          </a:xfrm>
          <a:prstGeom prst="rect">
            <a:avLst/>
          </a:prstGeom>
        </p:spPr>
      </p:pic>
      <p:pic>
        <p:nvPicPr>
          <p:cNvPr id="10" name="Рисунок 9" descr="0_72b7d_35ff3820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14818"/>
            <a:ext cx="1097288" cy="1714512"/>
          </a:xfrm>
          <a:prstGeom prst="rect">
            <a:avLst/>
          </a:prstGeom>
        </p:spPr>
      </p:pic>
      <p:pic>
        <p:nvPicPr>
          <p:cNvPr id="11" name="Рисунок 10" descr="0_72b71_2a3f0d78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3929066"/>
            <a:ext cx="1357322" cy="1948310"/>
          </a:xfrm>
          <a:prstGeom prst="rect">
            <a:avLst/>
          </a:prstGeom>
        </p:spPr>
      </p:pic>
      <p:pic>
        <p:nvPicPr>
          <p:cNvPr id="12" name="Рисунок 11" descr="0_72b78_e24d4f94_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1714488"/>
            <a:ext cx="1141008" cy="2357454"/>
          </a:xfrm>
          <a:prstGeom prst="rect">
            <a:avLst/>
          </a:prstGeom>
        </p:spPr>
      </p:pic>
      <p:pic>
        <p:nvPicPr>
          <p:cNvPr id="13" name="Рисунок 12" descr="0_72b82_1abe7fe7_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3571876"/>
            <a:ext cx="1214446" cy="2274244"/>
          </a:xfrm>
          <a:prstGeom prst="rect">
            <a:avLst/>
          </a:prstGeom>
        </p:spPr>
      </p:pic>
      <p:pic>
        <p:nvPicPr>
          <p:cNvPr id="14" name="Рисунок 13" descr="0_72b83_1a7e0935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3857628"/>
            <a:ext cx="1315602" cy="203653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Food  (unit 6 ex. 25)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MH900237704.JPG">
            <a:hlinkClick r:id="rId3" action="ppaction://program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5853" y="1571613"/>
            <a:ext cx="6858048" cy="383938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Make up the shopping list for: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329641" cy="414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47"/>
                <a:gridCol w="2776547"/>
                <a:gridCol w="2776547"/>
              </a:tblGrid>
              <a:tr h="1592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52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6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6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6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74502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785926"/>
            <a:ext cx="1119188" cy="1428760"/>
          </a:xfrm>
          <a:prstGeom prst="rect">
            <a:avLst/>
          </a:prstGeom>
        </p:spPr>
      </p:pic>
      <p:pic>
        <p:nvPicPr>
          <p:cNvPr id="7" name="Рисунок 6" descr="sm_360987_film_2279_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785926"/>
            <a:ext cx="1129668" cy="1500198"/>
          </a:xfrm>
          <a:prstGeom prst="rect">
            <a:avLst/>
          </a:prstGeom>
        </p:spPr>
      </p:pic>
      <p:pic>
        <p:nvPicPr>
          <p:cNvPr id="8" name="Рисунок 7" descr="rabstol_ru_1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785926"/>
            <a:ext cx="1143008" cy="14287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Let’s play!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8000" b="1" dirty="0" smtClean="0">
              <a:latin typeface="Segoe Print" pitchFamily="2" charset="0"/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Segoe Print" pitchFamily="2" charset="0"/>
              </a:rPr>
              <a:t>Put on your…</a:t>
            </a:r>
            <a:endParaRPr lang="ru-RU" sz="80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MH900232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85794"/>
            <a:ext cx="1047747" cy="104774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Fill in the words SOME, ANY, NO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43402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             1 some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                    2 some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                          3 any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                               4 no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Segoe Print" pitchFamily="2" charset="0"/>
              </a:rPr>
              <a:t>                                     5 any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MR900238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71810"/>
            <a:ext cx="2500330" cy="221457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к уроку  английского языка Unit 9. Section 3.Shopping for food УМК Биболетова М.З. « Enjoy English » 4 класс</vt:lpstr>
      <vt:lpstr>Слайд 2</vt:lpstr>
      <vt:lpstr>At the lesson we’ll</vt:lpstr>
      <vt:lpstr>Let’s read!</vt:lpstr>
      <vt:lpstr>Find the character:</vt:lpstr>
      <vt:lpstr>Food  (unit 6 ex. 25)</vt:lpstr>
      <vt:lpstr>Make up the shopping list for:</vt:lpstr>
      <vt:lpstr>Let’s play!</vt:lpstr>
      <vt:lpstr>Fill in the words SOME, ANY, NO</vt:lpstr>
      <vt:lpstr>Dialogue “Shopping for food” (Unit 6 ex. 24)</vt:lpstr>
      <vt:lpstr>Did we</vt:lpstr>
      <vt:lpstr>Did you have any mistakes or difficulties?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английского языка Unit 9. Section 3.Shopping for food УМК Биболетова М.З. « Enjoy English 2» 4 класс</dc:title>
  <dc:creator>Наташа</dc:creator>
  <cp:lastModifiedBy>Наташа</cp:lastModifiedBy>
  <cp:revision>22</cp:revision>
  <dcterms:created xsi:type="dcterms:W3CDTF">2012-03-13T16:29:25Z</dcterms:created>
  <dcterms:modified xsi:type="dcterms:W3CDTF">2015-02-20T12:14:13Z</dcterms:modified>
</cp:coreProperties>
</file>