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58" r:id="rId4"/>
    <p:sldId id="263" r:id="rId5"/>
    <p:sldId id="261" r:id="rId6"/>
    <p:sldId id="264" r:id="rId7"/>
    <p:sldId id="265" r:id="rId8"/>
    <p:sldId id="271" r:id="rId9"/>
    <p:sldId id="267" r:id="rId10"/>
    <p:sldId id="266" r:id="rId11"/>
    <p:sldId id="269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2680-F772-4957-9552-06783FFF82B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A727-E4B4-43BB-9D90-E2E732D9D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2680-F772-4957-9552-06783FFF82B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A727-E4B4-43BB-9D90-E2E732D9D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2680-F772-4957-9552-06783FFF82B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A727-E4B4-43BB-9D90-E2E732D9D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2680-F772-4957-9552-06783FFF82B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A727-E4B4-43BB-9D90-E2E732D9D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2680-F772-4957-9552-06783FFF82B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A727-E4B4-43BB-9D90-E2E732D9D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2680-F772-4957-9552-06783FFF82B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A727-E4B4-43BB-9D90-E2E732D9D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2680-F772-4957-9552-06783FFF82B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A727-E4B4-43BB-9D90-E2E732D9D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2680-F772-4957-9552-06783FFF82B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A727-E4B4-43BB-9D90-E2E732D9D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2680-F772-4957-9552-06783FFF82B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A727-E4B4-43BB-9D90-E2E732D9D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2680-F772-4957-9552-06783FFF82B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A727-E4B4-43BB-9D90-E2E732D9D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2680-F772-4957-9552-06783FFF82B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A727-E4B4-43BB-9D90-E2E732D9D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62680-F772-4957-9552-06783FFF82B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8A727-E4B4-43BB-9D90-E2E732D9D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1916832"/>
            <a:ext cx="46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lgerian" pitchFamily="82" charset="0"/>
              </a:rPr>
              <a:t>        </a:t>
            </a:r>
            <a:r>
              <a:rPr lang="en-US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Bodoni MT" pitchFamily="18" charset="0"/>
              </a:rPr>
              <a:t>The </a:t>
            </a:r>
            <a:r>
              <a:rPr lang="en-US" sz="4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Bodoni MT" pitchFamily="18" charset="0"/>
              </a:rPr>
              <a:t>Saviour</a:t>
            </a:r>
            <a:endParaRPr lang="ru-RU" sz="4000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Algerian" pitchFamily="82" charset="0"/>
            </a:endParaRPr>
          </a:p>
          <a:p>
            <a:r>
              <a:rPr lang="ru-RU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lgerian" pitchFamily="82" charset="0"/>
              </a:rPr>
              <a:t>     </a:t>
            </a:r>
            <a:r>
              <a:rPr lang="en-US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Bodoni MT" pitchFamily="18" charset="0"/>
              </a:rPr>
              <a:t> </a:t>
            </a:r>
            <a:r>
              <a:rPr lang="en-US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Bodoni MT" pitchFamily="18" charset="0"/>
              </a:rPr>
              <a:t>on Spilt Blood</a:t>
            </a:r>
            <a:endParaRPr lang="ru-RU" sz="4000" dirty="0">
              <a:ln>
                <a:solidFill>
                  <a:schemeClr val="accent2">
                    <a:lumMod val="75000"/>
                  </a:schemeClr>
                </a:solidFill>
              </a:ln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744416" cy="504056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188640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Презентация к учебнику М.А. </a:t>
            </a:r>
            <a:r>
              <a:rPr lang="ru-RU" sz="2000" i="1" dirty="0" err="1" smtClean="0">
                <a:solidFill>
                  <a:srgbClr val="002060"/>
                </a:solidFill>
              </a:rPr>
              <a:t>Гацкевич</a:t>
            </a:r>
            <a:endParaRPr lang="ru-RU" sz="2000" i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589239"/>
            <a:ext cx="4824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 Учитель английского языка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ГБОУ СОШ № 180 г.Санкт-Петербург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                  Белоброва Е.Д.</a:t>
            </a:r>
            <a:endParaRPr lang="ru-RU" sz="2000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Мозаика &quot;Воскресение&quot; - Спас-на-Кро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285728"/>
            <a:ext cx="9525000" cy="631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ishanita.ru/data/images/Piter/Spas/2014-03-21_13-53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-857280"/>
            <a:ext cx="12192000" cy="807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1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http://content.foto.mail.ru/mail/helga-shn/_answers/i-114.jpg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5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http://s44.radikal.ru/i103/1208/7f/671af6708839.jpg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00241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http://www.viesturdarzs.lv/assets/images/s-p.bildes/spasA.JPG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428869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http://content.foto.mail.ru/mail/fenina-aa/_blogs/i-75161.jpg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928935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http://www.ellinline.ru/sites/default/files/20130610145723.jpg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429000"/>
            <a:ext cx="619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http://www.spb-guide.ru/foto_117000_.htm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786190"/>
            <a:ext cx="612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http://www.spb-guide.ru/foto_116979_.htm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214818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http://www.mishanita.ru/data/images/Piter/Spas/Spas-air-20.jpg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471488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https://upload.wikimedia.org/wikipedia/commons/thumb/4/42/Church_of_the_Savior_on_Blood_001.jpg/800px-Church_of_the_Savior_on_Blood_001.jpg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ishanita.ru/data/images/Piter/Spas/Spas-air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-2571792"/>
            <a:ext cx="6896102" cy="975360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ntent.foto.mail.ru/mail/helga-shn/_answers/i-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01122" cy="607223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viesturdarzs.lv/assets/images/s-p.bildes/sp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44.radikal.ru/i103/1208/7f/671af6708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6" cy="628654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ontent.foto.mail.ru/mail/fenina-aa/_blogs/i-75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786742" cy="6858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llinline.ru/sites/default/files/20130610145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072494" cy="6858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urch of the Savior on Blood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72560" cy="6286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6429396"/>
            <a:ext cx="738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The panel depicting “Christ in Glory” decorates the southern façade.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Мозаика &quot;Распятие&quot; - Спас-на-Кро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8916"/>
            <a:ext cx="6343650" cy="952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00826" y="1214422"/>
            <a:ext cx="287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The mosaic panel </a:t>
            </a:r>
          </a:p>
          <a:p>
            <a:r>
              <a:rPr lang="en-US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“Crucifixion” decorates </a:t>
            </a:r>
          </a:p>
          <a:p>
            <a:r>
              <a:rPr lang="en-US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the western facade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85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23</cp:revision>
  <dcterms:created xsi:type="dcterms:W3CDTF">2015-02-04T07:18:55Z</dcterms:created>
  <dcterms:modified xsi:type="dcterms:W3CDTF">2015-02-11T20:27:03Z</dcterms:modified>
</cp:coreProperties>
</file>