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6978-02F9-4EDC-9671-86FCEF88D30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04E-0AE8-4B0E-ABA5-A0F6C564A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412776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 Condensed" pitchFamily="18" charset="0"/>
              </a:rPr>
              <a:t>The </a:t>
            </a:r>
            <a:r>
              <a:rPr lang="en-US" sz="4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 Condensed" pitchFamily="18" charset="0"/>
              </a:rPr>
              <a:t>Izmailovsky</a:t>
            </a:r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 Condensed" pitchFamily="18" charset="0"/>
              </a:rPr>
              <a:t> Cathedral</a:t>
            </a:r>
            <a:endParaRPr lang="ru-RU" sz="4000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endParaRPr lang="ru-RU" sz="4000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 Condensed" pitchFamily="18" charset="0"/>
              </a:rPr>
              <a:t>     of the Holy Trinity</a:t>
            </a:r>
            <a:endParaRPr lang="ru-RU" sz="28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44416" cy="50405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4008" y="260648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rgbClr val="002060"/>
                </a:solidFill>
              </a:rPr>
              <a:t>Гацкевич</a:t>
            </a:r>
            <a:endParaRPr lang="ru-RU" sz="2000" i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3325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Белоброва Е.Д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bolshoyvopros.ru/files/users/images/65/d9/65d95c04df6a841e4dd8541780d6d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500594" cy="650085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428604"/>
            <a:ext cx="278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V. </a:t>
            </a:r>
            <a:r>
              <a:rPr lang="en-US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Stasov’s</a:t>
            </a:r>
            <a:r>
              <a:rPr lang="en-US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:</a:t>
            </a:r>
            <a:endParaRPr lang="ru-RU" i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859340"/>
            <a:ext cx="4071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The  </a:t>
            </a:r>
            <a:r>
              <a:rPr lang="en-US" i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Ismailovsky</a:t>
            </a:r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Cathedral </a:t>
            </a:r>
          </a:p>
          <a:p>
            <a:pPr marL="342900" indent="-342900"/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 of the Holy Trinity</a:t>
            </a:r>
          </a:p>
          <a:p>
            <a:pPr marL="342900" indent="-342900">
              <a:buAutoNum type="arabicPeriod"/>
            </a:pPr>
            <a:endParaRPr lang="en-US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2.   The Moscow Gates</a:t>
            </a:r>
          </a:p>
          <a:p>
            <a:pPr marL="342900" indent="-342900">
              <a:buAutoNum type="arabicPeriod"/>
            </a:pPr>
            <a:endParaRPr lang="en-US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  The </a:t>
            </a:r>
            <a:r>
              <a:rPr lang="en-US" i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Narvsky</a:t>
            </a:r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Gates</a:t>
            </a:r>
          </a:p>
          <a:p>
            <a:pPr marL="342900" indent="-342900">
              <a:buAutoNum type="arabicPeriod"/>
            </a:pPr>
            <a:endParaRPr lang="en-US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4.   The Academy of Art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 </a:t>
            </a:r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i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a typeface="Arial Unicode MS" pitchFamily="34" charset="-128"/>
                <a:cs typeface="Arial Unicode MS" pitchFamily="34" charset="-128"/>
              </a:rPr>
              <a:t>Saviour</a:t>
            </a:r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a typeface="Arial Unicode MS" pitchFamily="34" charset="-128"/>
                <a:cs typeface="Arial Unicode MS" pitchFamily="34" charset="-128"/>
              </a:rPr>
              <a:t> Transfiguration Cathedral </a:t>
            </a:r>
          </a:p>
          <a:p>
            <a:r>
              <a:rPr lang="en-US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a typeface="Arial Unicode MS" pitchFamily="34" charset="-128"/>
                <a:cs typeface="Arial Unicode MS" pitchFamily="34" charset="-128"/>
              </a:rPr>
              <a:t>                     of All the Guards</a:t>
            </a:r>
            <a:endParaRPr lang="ru-RU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924" y="214290"/>
            <a:ext cx="383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Использованные интернет-ресурсы</a:t>
            </a:r>
            <a:endParaRPr lang="ru-RU" i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3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http://ic.pics.livejournal.com/genrixll/38404508/24851/24851_640.jpg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1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http://photo.gradpetra.net/photo_spb/prospekt/2/web/25533.jpg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9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http://www.votpusk.ru/gallery/large/19193.jpg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3116"/>
            <a:ext cx="6376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http://www.hellopiter.ru/image/DSC06951.JPG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http://panevin.ru/uploads/calendar/obrushilsya_glavniy_kupol_troitskogo_1024.jpg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00373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http://www.temples.ru/private/f000306/306_0071856b.jpg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429000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http://www.votpusk.ru/gallery/large/19197.jpg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85762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http://p2.citywalls.ru/photo_43-44606.jpg?mt=1275940135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28625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http://cdn.bolshoyvopros.ru/files/users/images/65/d9/65d95c04df6a841e4dd8541780d6d5b5.jpg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zmsobor.ru/images/duh/image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5722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6429396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The Column of Glory was dismantled in 1930 . It was restored  in 2005</a:t>
            </a:r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.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640960" cy="604867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628652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The fire destroyed the main dome on the 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25</a:t>
            </a:r>
            <a:r>
              <a:rPr lang="en-US" i="1" baseline="30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th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 of 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 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August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 2006.</a:t>
            </a:r>
            <a:endParaRPr lang="ru-RU" i="1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858312" cy="63355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89350" y="6429396"/>
            <a:ext cx="2965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The main dome was restored </a:t>
            </a:r>
            <a:endParaRPr lang="ru-RU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129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8</cp:revision>
  <dcterms:created xsi:type="dcterms:W3CDTF">2015-02-11T07:22:50Z</dcterms:created>
  <dcterms:modified xsi:type="dcterms:W3CDTF">2015-02-11T20:14:56Z</dcterms:modified>
</cp:coreProperties>
</file>