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7" r:id="rId6"/>
    <p:sldId id="269" r:id="rId7"/>
    <p:sldId id="270" r:id="rId8"/>
    <p:sldId id="271" r:id="rId9"/>
    <p:sldId id="285" r:id="rId10"/>
    <p:sldId id="287" r:id="rId11"/>
    <p:sldId id="288" r:id="rId12"/>
    <p:sldId id="290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kr6gn4EJoR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dWsTJIHqa1I" TargetMode="External"/><Relationship Id="rId3" Type="http://schemas.openxmlformats.org/officeDocument/2006/relationships/hyperlink" Target="http://www.pomnivoinu.ru/" TargetMode="External"/><Relationship Id="rId7" Type="http://schemas.openxmlformats.org/officeDocument/2006/relationships/hyperlink" Target="http://gammacloud.org/features/zoya/art/art.html" TargetMode="External"/><Relationship Id="rId12" Type="http://schemas.openxmlformats.org/officeDocument/2006/relationships/hyperlink" Target="http://yandex.ru/images" TargetMode="External"/><Relationship Id="rId2" Type="http://schemas.openxmlformats.org/officeDocument/2006/relationships/hyperlink" Target="http://www.diorama.ru/gallery/dioramas/811/photo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rheroes.ru/" TargetMode="External"/><Relationship Id="rId11" Type="http://schemas.openxmlformats.org/officeDocument/2006/relationships/hyperlink" Target="https://ru.wikipedia.org/" TargetMode="External"/><Relationship Id="rId5" Type="http://schemas.openxmlformats.org/officeDocument/2006/relationships/hyperlink" Target="http://nado.znate.ru/" TargetMode="External"/><Relationship Id="rId10" Type="http://schemas.openxmlformats.org/officeDocument/2006/relationships/hyperlink" Target="http://www.youtube.com/watch?v=GaSL1wohaxw" TargetMode="External"/><Relationship Id="rId4" Type="http://schemas.openxmlformats.org/officeDocument/2006/relationships/hyperlink" Target="http://airaces.narod.ru/all1/rechkal3.htm" TargetMode="External"/><Relationship Id="rId9" Type="http://schemas.openxmlformats.org/officeDocument/2006/relationships/hyperlink" Target="http://www.youtube.com/watch?v=LO66YgmtAq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OgJqeFRLi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tauKbUy7G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WsTJIHqa1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6411" y="2636912"/>
            <a:ext cx="6483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Герои, которых нельзя забывать!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844824"/>
            <a:ext cx="612068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Внеклассное мероприятие по истории России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4581128"/>
            <a:ext cx="2109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бщественных дисциплин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 Дмитрий Иванович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 пгт. Клетня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8722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32656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 содержался в немецких концентрационных лагерях: Замосць, Хаммельбург, Флоссенбюрг, Майданек, Аушвиц, Заксенхаузен и Маутхаузен. Неоднократно от администрации лагерей получал предложения сотрудничать. Несмотря на свой возраст, был одним из активных руководителей лагерного движения сопротивления. В ночь на 18 февраля 1945 года в концлагере Маутхаузен (Австрия), в числе других заключённых (около 500 человек), был после зверских пыток облит водой на морозе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Д. М. Карбышева было сожжено в печах Маутхаузена.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108" y="3437697"/>
            <a:ext cx="28803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626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символом несгибаемой воли и стойкости.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565976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www.youtube.com/watch?v=kr6gn4EJoR0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273030"/>
            <a:ext cx="4355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 о нём: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4584"/>
            <a:ext cx="8496943" cy="613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2880320" cy="46085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908720"/>
            <a:ext cx="385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Зоя Анатольевна Космодемьянская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1799" y="12943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1923, село Осино-Гай Тамбовской области — 29 ноября 1941,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Петрищево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красноармеец диверсионно-разведывательной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штаба Западного фронта, заброшенная в 1941 году в немецкий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тыл, партизанка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женщина, удостоенная звания Герой Советского Союза (посмертно) во время Великой Отечественной войны. Стала символом героизма советских граждан в Великой Отечественной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9661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456384" cy="33123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1105867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самой виселицы вели её под руки. Шла ровно, с поднятой головой, молча, гордо. Довели до виселицы. Вокруг виселицы было много немцев и гражданских. Подвели к виселице, скомандовали расширить круг вокруг виселицы и стали её фотографировать… При ней была сумка с бутылками. Она крикнула: «Граждане! Вы не стойте, не смотрите, а надо помогать воевать! Эта моя смерть — это моё достижение». После этого один офицер замахнулся, а другие закричали на неё. Затем она сказала: «Товарищи, победа будет за нами. Немецкие солдаты, пока не поздно, сдавайтесь в плен». Немецкий офицер злобно заорал. Но она продолжала: «Русь!» «Советский Союз непобедим и не будет побеждён»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6926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попала в плен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975793" cy="52565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3631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Распространена версия (в частности, это было упомянуто в фильме «Битва за Москву»), согласно которой, узнав о казни Зои Космодемьянской, И. Сталин приказал солдат и офицеров 332-го пехотного полка вермахта в плен не брать, а только расстреливать. Сообщалось, что командир полка подполковник Рюдерер был захвачен фронтовыми чекистами, осуждён и по приговору суда позднее расстрелян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0618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1942 года,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подписан указ о присвоении ей звания Героя Советского Союза (посмертно).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176" y="551723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Зои Космодемьянской на Новодевичьем кладбище</a:t>
            </a:r>
          </a:p>
        </p:txBody>
      </p:sp>
    </p:spTree>
    <p:extLst>
      <p:ext uri="{BB962C8B-B14F-4D97-AF65-F5344CB8AC3E}">
        <p14:creationId xmlns:p14="http://schemas.microsoft.com/office/powerpoint/2010/main" val="31434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3439"/>
            <a:ext cx="8424936" cy="63251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6589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185" y="4767695"/>
            <a:ext cx="27733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5486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57246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http://www.diorama.ru/gallery/dioramas/811/photo6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://www.pomnivoinu.ru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airaces.narod.ru/all1/rechkal3.htm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://nado.znate.ru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://www.warheroes.ru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gammacloud.org/features/zoya/art/art.html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www.youtube.com/watch?v=dWsTJIHqa1I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www.youtube.com/watch?v=LO66YgmtAqM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www.youtube.com/watch?v=GaSL1wohaxw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http://www.youtube.com/watch?v=-tauKbUy7GM</a:t>
            </a:r>
            <a:endParaRPr lang="ru-RU" dirty="0" smtClean="0">
              <a:hlinkClick r:id="rId11"/>
            </a:endParaRPr>
          </a:p>
          <a:p>
            <a:r>
              <a:rPr lang="en-US" dirty="0">
                <a:hlinkClick r:id="rId11"/>
              </a:rPr>
              <a:t>http://www.youtube.com/watch?v=vOgJqeFRLig</a:t>
            </a:r>
            <a:endParaRPr lang="ru-RU" dirty="0" smtClean="0">
              <a:hlinkClick r:id="rId11"/>
            </a:endParaRPr>
          </a:p>
          <a:p>
            <a:r>
              <a:rPr lang="en-US" dirty="0" smtClean="0">
                <a:hlinkClick r:id="rId11"/>
              </a:rPr>
              <a:t>https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ru.wikipedia.org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yandex.ru/images</a:t>
            </a:r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33" y="260648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22860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868070"/>
            <a:ext cx="3573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Александр Матвеевич Матросов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22459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февраля 1924, Екатеринослав — 27 февраля 1943, деревня Чернушки, ныне Псковская область) — Герой Советского Союза (19.06.1943), красноармеец, стрелок-автоматчик 2-го отдельного батальона 91-й отдельной Сибирской добровольческой бригады имени И. В. Сталина 6-го Сталинского Сибирского добровольческого стрелкового корпуса 22-й армии Калининского фронта, член ВЛКСМ. Закрыл своей грудью амбразуру немецкого дзота.</a:t>
            </a:r>
          </a:p>
        </p:txBody>
      </p:sp>
    </p:spTree>
    <p:extLst>
      <p:ext uri="{BB962C8B-B14F-4D97-AF65-F5344CB8AC3E}">
        <p14:creationId xmlns:p14="http://schemas.microsoft.com/office/powerpoint/2010/main" val="15975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52839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97315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Указом Президиума Верховного Совета СССР от 19 июня 1943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красноармейцу Матросову Александру Матвеевичу посмертно присвоено звание Героя Советского Союза.</a:t>
            </a:r>
          </a:p>
          <a:p>
            <a:r>
              <a:rPr lang="ru-RU" dirty="0">
                <a:solidFill>
                  <a:schemeClr val="bg1"/>
                </a:solidFill>
              </a:rPr>
              <a:t>В приказе Народного комиссара обороны СССР И. В. Сталина от 8 сентября 1943 года записано: «Великий подвиг товарища Матросова должен служить примером воинской доблести и геройства для всех воинов Красной Армии». Этим же приказом имя А. М. Матросова было присвоено 254-му гвардейскому стрелковому полку, а сам он навечно зачислен в списки 1-й роты этого полка.</a:t>
            </a:r>
          </a:p>
          <a:p>
            <a:r>
              <a:rPr lang="ru-RU" dirty="0">
                <a:solidFill>
                  <a:schemeClr val="bg1"/>
                </a:solidFill>
              </a:rPr>
              <a:t>Александр Матросов стал первым советским воином, зачисленным навечно в списки части.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44522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Видео о нём:</a:t>
            </a:r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www.youtube.com/watch?v=vOgJqeFRLig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981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Справочная информация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201721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119032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Деревоземляная огневая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точка(сокращённо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дзот) — обозначение оборонительного полевого фортификационного вооружённого сооружения, как одиночного, так и одного из многих в системе укреплённого района.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был широко распространён во время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1941—1945 гг. для названия лёгких замаскированных огневых сооружений, построенных, как правило, из бревен, досок и земляной присыпки. Основным преимуществом дзота является внезапность при открытии огня.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606642"/>
            <a:ext cx="508974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9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37" y="332656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75323"/>
            <a:ext cx="1872208" cy="27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69269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Николай Францевич Гастелло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56597" y="10620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1907—1941,советский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лётчик, участник трёх войн, командир 2-й эскадрильи 207-го дальнебомбардировочного авиационного полка 42-й дальнебомбардировочной авиационной дивизии 3-го авиационного корпуса дальней бомбардировочной авиации Дальнебомбардировочной авиации ВВС РККА, капитан. Погиб во время боевого вылета. Герой Советского Союза, посмертно</a:t>
            </a:r>
          </a:p>
        </p:txBody>
      </p:sp>
    </p:spTree>
    <p:extLst>
      <p:ext uri="{BB962C8B-B14F-4D97-AF65-F5344CB8AC3E}">
        <p14:creationId xmlns:p14="http://schemas.microsoft.com/office/powerpoint/2010/main" val="7263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7687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795349"/>
            <a:ext cx="7632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июня 1941 года экипаж под командованием капитана Н. Ф. Гастелло в составе лейтенанта А. А. Бурденюка, лейтенанта Г. Н. Скоробогатого и старшего сержанта А. А. Калинина на самолёте ДБ-3Ф вылетел для нанесения бомбового удара по немецкой механизированной колонне на дороге Молодечно — Радошковичи в составе звена из двух бомбардировщиков. Огнём зенитной артиллерии самолёт Гастелло был подбит. Вражеский снаряд повредил топливный бак, и Гастелло совершил огненный таран — направил горящую машину на механизированную колонну врага. Все члены экипажа погибли.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26.07.1941 Гастелло был посмертно удостоен звания «Герой Советского Союза» с вручением медали «Золотая звезда» и ордена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Ленина.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о нём: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://www.youtube.com/watch?v=-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tauKbUy7GM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41" y="260648"/>
            <a:ext cx="84969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2476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83671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Алексей Петрович Маресьев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[20] мая 1916, Камышин, Область Войска Донского — 18 мая 2001, Москва) — советский военный деятель, лётчик, Герой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17485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4483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780928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тяжёлого ранения во время Великой Отечественной войны ему были ампутированы обе ноги. Однако, несмотря на инвалидность, лётчик вернулся в небо и летал с протезами. Всего за время войны совершил 86 боевых вылетов, сбил 11 самолётов врага: четыре — до ранения и семь — после.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Маресьев — прототип героя повести Бориса Полевого «Повесть о настоящем человеке».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4042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www.youtube.com/watch?v=dWsTJIHqa1I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80543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Ссылка на видео об А.П. Маресьеве: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4" cy="617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476500" cy="235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940078"/>
            <a:ext cx="3711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Дмитрий Михайлович Карбышев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5275" y="1397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1880, Омск, Акмолинская область, Российская империя — 18 февраля 1945, лагерь смерти Маутхаузен,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генерал-лейтенант инженерных войск, профессор Военной академии Генерального штаба, доктор военных наук, Герой Советского Союза.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464783"/>
            <a:ext cx="7048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июня 1941 года Д. М.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командирован в Западный Особый военный округ. Великая Отечественная война застала его в штабе 3-й армии в Гродно. Через 2 дня он перешёл в штаб 10-й армии. 27 июня штаб армии оказался в окружении. 8 августа 1941 года при попытке выйти из окружения генерал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тяжело контужен в бою в районе Днепра, у деревни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Добрейка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Могилёвской области Белорусской ССР. В бессознательном состоянии был захвачен в плен.</a:t>
            </a:r>
          </a:p>
        </p:txBody>
      </p:sp>
    </p:spTree>
    <p:extLst>
      <p:ext uri="{BB962C8B-B14F-4D97-AF65-F5344CB8AC3E}">
        <p14:creationId xmlns:p14="http://schemas.microsoft.com/office/powerpoint/2010/main" val="41389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311</TotalTime>
  <Words>1136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Справочная информация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http://www.youtube.com/watch?v=GaSL1wohaxw     </dc:title>
  <cp:lastModifiedBy>SamLab.ws</cp:lastModifiedBy>
  <cp:revision>52</cp:revision>
  <dcterms:modified xsi:type="dcterms:W3CDTF">2015-03-12T10:57:02Z</dcterms:modified>
</cp:coreProperties>
</file>