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7" r:id="rId3"/>
    <p:sldId id="269" r:id="rId4"/>
    <p:sldId id="268" r:id="rId5"/>
    <p:sldId id="270" r:id="rId6"/>
    <p:sldId id="274" r:id="rId7"/>
    <p:sldId id="275" r:id="rId8"/>
    <p:sldId id="278" r:id="rId9"/>
    <p:sldId id="279" r:id="rId10"/>
    <p:sldId id="280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72AF-A90D-418A-BE95-54E35636A08B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2C4C3-4A84-4316-B0E7-B49D1147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eresh.ru/napoleon/1.php" TargetMode="External"/><Relationship Id="rId3" Type="http://schemas.openxmlformats.org/officeDocument/2006/relationships/hyperlink" Target="http://upload.wikimedia.org/wikipedia/commons/thumb/9/99/Andrea_Appiani_002.jpg/300px-Andrea_Appiani_002.jpg" TargetMode="External"/><Relationship Id="rId7" Type="http://schemas.openxmlformats.org/officeDocument/2006/relationships/hyperlink" Target="http://upload.wikimedia.org/wikipedia/commons/thumb/e/e3/Raevsky_saltanovka.jpg/758px-Raevsky_saltanovka.jpg" TargetMode="External"/><Relationship Id="rId2" Type="http://schemas.openxmlformats.org/officeDocument/2006/relationships/hyperlink" Target="http://www.museum.ru/museum/1812/Painting/Borodino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03.radikal.ru/i201/1009/ca/a5e0eb9dc27e.jpg" TargetMode="External"/><Relationship Id="rId11" Type="http://schemas.openxmlformats.org/officeDocument/2006/relationships/hyperlink" Target="http://img-fotki.yandex.ru/get/3708/pvs7124.5a/0_2e700_e8da1cad_orig" TargetMode="External"/><Relationship Id="rId5" Type="http://schemas.openxmlformats.org/officeDocument/2006/relationships/hyperlink" Target="http://www.1812panorama.ru/img/borodino_04_01.jpg" TargetMode="External"/><Relationship Id="rId10" Type="http://schemas.openxmlformats.org/officeDocument/2006/relationships/hyperlink" Target="http://radikal.ua/data/upload/49112/49112/75345ed3a2.jpg" TargetMode="External"/><Relationship Id="rId4" Type="http://schemas.openxmlformats.org/officeDocument/2006/relationships/hyperlink" Target="http://qhhq.ru/images/stories/poleznie/otechestvennaya.jpg" TargetMode="External"/><Relationship Id="rId9" Type="http://schemas.openxmlformats.org/officeDocument/2006/relationships/hyperlink" Target="http://img-fotki.yandex.ru/get/4414/58476852.c2/0_63660_9cb19a0_X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14290"/>
            <a:ext cx="8429684" cy="635798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08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1928802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Отечественная война 1812 года</a:t>
            </a:r>
          </a:p>
          <a:p>
            <a:pPr algn="ctr"/>
            <a:r>
              <a:rPr lang="ru-RU" sz="4000" b="1" dirty="0" smtClean="0"/>
              <a:t> </a:t>
            </a:r>
          </a:p>
          <a:p>
            <a:pPr algn="ctr"/>
            <a:r>
              <a:rPr lang="ru-RU" sz="4000" b="1" dirty="0" smtClean="0"/>
              <a:t>глазами художников - баталистов 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578645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Штель</a:t>
            </a:r>
            <a:r>
              <a:rPr lang="ru-RU" dirty="0" smtClean="0"/>
              <a:t> Татьяна Николаевна учитель изобразительного искусства</a:t>
            </a:r>
          </a:p>
          <a:p>
            <a:pPr algn="ctr"/>
            <a:r>
              <a:rPr lang="ru-RU" dirty="0" smtClean="0"/>
              <a:t>МБОУ – СОШ № 1 г. Асино Томской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542926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Ф.А. </a:t>
            </a:r>
            <a:r>
              <a:rPr lang="ru-RU" b="1" dirty="0" err="1" smtClean="0"/>
              <a:t>Рубо</a:t>
            </a:r>
            <a:r>
              <a:rPr lang="ru-RU" b="1" dirty="0" smtClean="0"/>
              <a:t> "Бородинская битва"</a:t>
            </a:r>
            <a:endParaRPr lang="ru-RU" b="1" dirty="0"/>
          </a:p>
        </p:txBody>
      </p:sp>
      <p:pic>
        <p:nvPicPr>
          <p:cNvPr id="13315" name="Picture 3" descr="E:\Мои документы\Мои рисунки\75345ed3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6971217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868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Интернет – ссылки: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В. Васильева Эпизод Бородинского сражения  (хромолитография) конец </a:t>
            </a:r>
            <a:r>
              <a:rPr lang="en-US" sz="1400" dirty="0" smtClean="0"/>
              <a:t>XIX </a:t>
            </a:r>
            <a:r>
              <a:rPr lang="ru-RU" sz="1400" dirty="0" smtClean="0"/>
              <a:t>в.  -  </a:t>
            </a:r>
            <a:r>
              <a:rPr lang="en-US" sz="1400" dirty="0" smtClean="0">
                <a:hlinkClick r:id="rId2"/>
              </a:rPr>
              <a:t>http://www.museum.ru/museum/1812/Painting/Borodino/index.html</a:t>
            </a:r>
            <a:r>
              <a:rPr lang="ru-RU" sz="1400" dirty="0" smtClean="0"/>
              <a:t>         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Портрет Наполеон а1 Бонапарт а -  </a:t>
            </a:r>
            <a:r>
              <a:rPr lang="en-US" sz="1400" dirty="0" smtClean="0">
                <a:hlinkClick r:id="rId3"/>
              </a:rPr>
              <a:t>http://upload.wikimedia.org/wikipedia/commons/thumb/9/99/Andrea_Appiani_002.jpg/300px-Andrea_Appiani_002.jpg</a:t>
            </a:r>
            <a:r>
              <a:rPr lang="ru-RU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В.В. Верещагин «Наполеон I на Бородинских высотах» - </a:t>
            </a:r>
            <a:r>
              <a:rPr lang="en-US" sz="1400" dirty="0" smtClean="0">
                <a:hlinkClick r:id="rId4"/>
              </a:rPr>
              <a:t>http://qhhq.ru/images/stories/poleznie/otechestvennaya.jpg</a:t>
            </a:r>
            <a:r>
              <a:rPr lang="ru-RU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В.Г. Шевченко «И вот нашли большое поле...»  - </a:t>
            </a:r>
            <a:r>
              <a:rPr lang="en-US" sz="1400" dirty="0" smtClean="0">
                <a:hlinkClick r:id="rId5"/>
              </a:rPr>
              <a:t>http://www.1812panorama.ru/img/borodino_04_01.jpg</a:t>
            </a:r>
            <a:r>
              <a:rPr lang="ru-RU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В.Г. Шевченко «Забил снаряд я в пушку туго...» - </a:t>
            </a:r>
            <a:r>
              <a:rPr lang="en-US" sz="1400" dirty="0" smtClean="0">
                <a:hlinkClick r:id="rId6"/>
              </a:rPr>
              <a:t>http://s003.radikal.ru/i201/1009/ca/a5e0eb9dc27e.jpg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Н.С.  </a:t>
            </a:r>
            <a:r>
              <a:rPr lang="ru-RU" sz="1400" dirty="0" err="1" smtClean="0"/>
              <a:t>Самокшин</a:t>
            </a:r>
            <a:r>
              <a:rPr lang="ru-RU" sz="1400" dirty="0" smtClean="0"/>
              <a:t> «Подвиг солдат Раевского полка под </a:t>
            </a:r>
            <a:r>
              <a:rPr lang="ru-RU" sz="1400" dirty="0" err="1" smtClean="0"/>
              <a:t>Салтановкой</a:t>
            </a:r>
            <a:r>
              <a:rPr lang="ru-RU" sz="1400" dirty="0" smtClean="0"/>
              <a:t>» - </a:t>
            </a:r>
            <a:r>
              <a:rPr lang="en-US" sz="1400" dirty="0" smtClean="0">
                <a:hlinkClick r:id="rId7"/>
              </a:rPr>
              <a:t>http://upload.wikimedia.org/wikipedia/commons/thumb/e/e3/Raevsky_saltanovka.jpg/758px-Raevsky_saltanovka.jpg</a:t>
            </a:r>
            <a:r>
              <a:rPr lang="ru-RU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Василий Верещагин  «В штыки! Ура! Ура! (Атака)» - </a:t>
            </a:r>
            <a:r>
              <a:rPr lang="en-US" sz="1400" dirty="0" smtClean="0">
                <a:hlinkClick r:id="rId8"/>
              </a:rPr>
              <a:t>http://veresh.ru/napoleon/1.php</a:t>
            </a:r>
            <a:r>
              <a:rPr lang="ru-RU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Иллариона Прянишникова. Солдаты Наполеона в России в 1812 году. - </a:t>
            </a:r>
            <a:r>
              <a:rPr lang="en-US" sz="1400" dirty="0" smtClean="0">
                <a:hlinkClick r:id="rId9"/>
              </a:rPr>
              <a:t>http://img-fotki.yandex.ru/get/4414/58476852.c2/0_63660_9cb19a0_XL</a:t>
            </a:r>
            <a:r>
              <a:rPr lang="ru-RU" sz="1400" dirty="0" smtClean="0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Ф.А. </a:t>
            </a:r>
            <a:r>
              <a:rPr lang="ru-RU" sz="1400" dirty="0" err="1" smtClean="0"/>
              <a:t>Рубо</a:t>
            </a:r>
            <a:r>
              <a:rPr lang="ru-RU" sz="1400" dirty="0" smtClean="0"/>
              <a:t> "Бородинская битва» - </a:t>
            </a:r>
            <a:r>
              <a:rPr lang="en-US" sz="1400" dirty="0" smtClean="0">
                <a:hlinkClick r:id="rId10"/>
              </a:rPr>
              <a:t>http://radikal.ua/data/upload/49112/49112/75345ed3a2.jpg</a:t>
            </a:r>
            <a:r>
              <a:rPr lang="ru-RU" sz="1400" dirty="0" smtClean="0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Эпизод Бородинского </a:t>
            </a:r>
            <a:r>
              <a:rPr lang="ru-RU" sz="1400" dirty="0" err="1" smtClean="0"/>
              <a:t>сражени</a:t>
            </a:r>
            <a:r>
              <a:rPr lang="ru-RU" sz="1400" dirty="0" smtClean="0"/>
              <a:t> А.Ю.Аверьянов 1993 г. - </a:t>
            </a:r>
            <a:r>
              <a:rPr lang="en-US" sz="1400" dirty="0" smtClean="0">
                <a:hlinkClick r:id="rId11"/>
              </a:rPr>
              <a:t>http://img-fotki.yandex.ru/get/3708/pvs7124.5a/0_2e700_e8da1cad_orig</a:t>
            </a:r>
            <a:r>
              <a:rPr lang="ru-RU" sz="1400" dirty="0" smtClean="0"/>
              <a:t> 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 algn="ctr"/>
            <a:r>
              <a:rPr lang="ru-RU" sz="2800" dirty="0" smtClean="0"/>
              <a:t>Некоторые слайды удалены из презентации </a:t>
            </a:r>
            <a:r>
              <a:rPr lang="ru-RU" sz="2800" dirty="0" smtClean="0"/>
              <a:t>ради</a:t>
            </a:r>
            <a:r>
              <a:rPr lang="ru-RU" sz="2800" dirty="0" smtClean="0"/>
              <a:t> крайнего сжатия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501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 Васильева Эпизод Бородинского сражения  </a:t>
            </a:r>
          </a:p>
          <a:p>
            <a:pPr algn="ctr"/>
            <a:r>
              <a:rPr lang="ru-RU" dirty="0" smtClean="0"/>
              <a:t>(хромолитография) конец </a:t>
            </a:r>
            <a:r>
              <a:rPr lang="en-US" dirty="0" smtClean="0"/>
              <a:t>XIX </a:t>
            </a:r>
            <a:r>
              <a:rPr lang="ru-RU" dirty="0" smtClean="0"/>
              <a:t>в.           </a:t>
            </a:r>
            <a:endParaRPr lang="ru-RU" dirty="0"/>
          </a:p>
        </p:txBody>
      </p:sp>
      <p:pic>
        <p:nvPicPr>
          <p:cNvPr id="1028" name="Picture 4" descr="E:\Мои документы\Мои рисунки\brdn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857232"/>
            <a:ext cx="6357982" cy="4539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4467091" cy="6000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00628" y="535782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Антуан</a:t>
            </a:r>
            <a:r>
              <a:rPr lang="ru-RU" b="1" dirty="0" smtClean="0"/>
              <a:t> Жан </a:t>
            </a:r>
            <a:r>
              <a:rPr lang="ru-RU" b="1" dirty="0" err="1" smtClean="0"/>
              <a:t>Гро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Наполеон на </a:t>
            </a:r>
            <a:r>
              <a:rPr lang="ru-RU" b="1" dirty="0" err="1" smtClean="0"/>
              <a:t>Аркольском</a:t>
            </a:r>
            <a:r>
              <a:rPr lang="ru-RU" b="1" dirty="0" smtClean="0"/>
              <a:t> мосту 17 ноября 1796 года.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578645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В.В. Верещагин </a:t>
            </a:r>
          </a:p>
          <a:p>
            <a:pPr algn="ctr"/>
            <a:r>
              <a:rPr lang="ru-RU" b="1" dirty="0" smtClean="0"/>
              <a:t>«Наполеон </a:t>
            </a:r>
            <a:r>
              <a:rPr lang="en-US" b="1" dirty="0" smtClean="0"/>
              <a:t>I</a:t>
            </a:r>
            <a:r>
              <a:rPr lang="ru-RU" b="1" dirty="0" smtClean="0"/>
              <a:t> Бонапарт на бородинских высотах»</a:t>
            </a:r>
            <a:endParaRPr lang="ru-RU" b="1" dirty="0"/>
          </a:p>
        </p:txBody>
      </p:sp>
      <p:pic>
        <p:nvPicPr>
          <p:cNvPr id="5123" name="Picture 3" descr="E:\Мои документы\Мои рисунки\война 1812\otechestven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5"/>
            <a:ext cx="7143800" cy="4688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550070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В.Г. Шевченко «И вот нашли большое поле...»</a:t>
            </a:r>
          </a:p>
          <a:p>
            <a:pPr algn="ctr"/>
            <a:r>
              <a:rPr lang="ru-RU" dirty="0" smtClean="0"/>
              <a:t>1970-е гг. Бумага, графитный карандаш, акварель. </a:t>
            </a:r>
            <a:endParaRPr lang="ru-RU" dirty="0"/>
          </a:p>
        </p:txBody>
      </p:sp>
      <p:pic>
        <p:nvPicPr>
          <p:cNvPr id="10242" name="Picture 2" descr="E:\Мои документы\Мои рисунки\orgdrav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038730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6429420" cy="508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910" y="585789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Н.С. </a:t>
            </a:r>
            <a:r>
              <a:rPr lang="ru-RU" b="1" dirty="0" err="1" smtClean="0"/>
              <a:t>Самокшин</a:t>
            </a:r>
            <a:r>
              <a:rPr lang="ru-RU" b="1" dirty="0" smtClean="0"/>
              <a:t> «Подвиг солдат Раевского полка под </a:t>
            </a:r>
            <a:r>
              <a:rPr lang="ru-RU" b="1" dirty="0" err="1" smtClean="0"/>
              <a:t>Салтановкой</a:t>
            </a:r>
            <a:r>
              <a:rPr lang="ru-RU" b="1" dirty="0" smtClean="0"/>
              <a:t>» </a:t>
            </a:r>
            <a:r>
              <a:rPr lang="ru-RU" dirty="0" smtClean="0"/>
              <a:t>1912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714356"/>
            <a:ext cx="6786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Бата́льный</a:t>
            </a:r>
            <a:r>
              <a:rPr lang="ru-RU" sz="4000" b="1" dirty="0" smtClean="0"/>
              <a:t> жанр </a:t>
            </a:r>
          </a:p>
          <a:p>
            <a:r>
              <a:rPr lang="ru-RU" sz="4000" b="1" dirty="0" smtClean="0"/>
              <a:t>(от фр. </a:t>
            </a:r>
            <a:r>
              <a:rPr lang="ru-RU" sz="4000" b="1" dirty="0" err="1" smtClean="0"/>
              <a:t>bataille</a:t>
            </a:r>
            <a:r>
              <a:rPr lang="ru-RU" sz="4000" b="1" dirty="0" smtClean="0"/>
              <a:t> — битва) — жанр изобразительного искусства, посвященный темам войны и военной жизни.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8604"/>
            <a:ext cx="4244369" cy="5822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7158" y="535782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Василий Верещагин «В штыки! Ура! Ура! (Атака)» </a:t>
            </a:r>
            <a:r>
              <a:rPr lang="ru-RU" dirty="0" smtClean="0"/>
              <a:t>1887-1895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ои документы\Мои рисунки\0_63660_9cb19a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461901" cy="4413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14348" y="564357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Илларион Прянишников. «Солдаты Наполеона в России в 1812 году»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1256</TotalTime>
  <Words>300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124</cp:revision>
  <dcterms:created xsi:type="dcterms:W3CDTF">2012-05-07T08:55:31Z</dcterms:created>
  <dcterms:modified xsi:type="dcterms:W3CDTF">2012-05-15T17:47:38Z</dcterms:modified>
</cp:coreProperties>
</file>