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72" r:id="rId4"/>
    <p:sldId id="274" r:id="rId5"/>
    <p:sldId id="28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7B871-E480-44DE-A130-BB106EED897A}" type="datetimeFigureOut">
              <a:rPr lang="en-US" smtClean="0"/>
              <a:t>1/31/2015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B0A91-8B79-4CC2-BA17-D5DEF84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0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lim\Desktop\LINGVO 2013\HKbmvkzu5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533400"/>
            <a:ext cx="3664172" cy="365810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514600"/>
            <a:ext cx="4876800" cy="1524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Arial Black" pitchFamily="34" charset="0"/>
              </a:rPr>
              <a:t>Lingvo-2013</a:t>
            </a:r>
            <a:endParaRPr lang="en-US" sz="4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876800"/>
            <a:ext cx="64008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Regional Language Immersion Camp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60198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2013,March 26-28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019800"/>
            <a:ext cx="3738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Chapayevsk</a:t>
            </a:r>
            <a:r>
              <a:rPr lang="en-US" sz="2400" b="1" dirty="0" smtClean="0">
                <a:solidFill>
                  <a:srgbClr val="0070C0"/>
                </a:solidFill>
              </a:rPr>
              <a:t>, Samara Region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2163762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The first meeting in groups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slim\Desktop\LINGVO 2013\DCIM\140NIKON\DSCN0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04800"/>
            <a:ext cx="4165600" cy="31242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51" name="Picture 3" descr="C:\Users\slim\Desktop\LINGVO 2013\DCIM\140NIKON\DSCN0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62200"/>
            <a:ext cx="4673600" cy="35052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52" name="Picture 4" descr="C:\Users\slim\Desktop\LINGVO 2013\DCIM\140NIKON\DSCN0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276600"/>
            <a:ext cx="3945466" cy="29591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TextBox 6"/>
          <p:cNvSpPr txBox="1"/>
          <p:nvPr/>
        </p:nvSpPr>
        <p:spPr>
          <a:xfrm>
            <a:off x="228600" y="6019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Preparing for the presentation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5006" y="6488668"/>
            <a:ext cx="498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Знакомство в группах, подготовка к презентации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04800"/>
            <a:ext cx="4724400" cy="1295400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</a:rPr>
              <a:t>Our guests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3505200" cy="2163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English club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Кёльнский карнавал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Французский театр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267" name="Picture 3" descr="C:\Users\slim\Desktop\LINGVO 2013\DCIM\140NIKON\DSCN0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546600" cy="34099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266" name="Picture 2" descr="C:\Users\slim\Desktop\LINGVO 2013\DCIM\140NIKON\DSCN0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819400"/>
            <a:ext cx="4191000" cy="31432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slim\Desktop\LINGVO 2013\DCIM\140NIKON\DSCN0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2" descr="C:\Users\slim\Desktop\LINGVO 2013\DCIM\140NIKON\DSCN0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4572000" cy="6096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6477000"/>
            <a:ext cx="6553200" cy="381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Подведение итогов, последний концерт, вручение сертификатов </a:t>
            </a:r>
            <a:endParaRPr lang="en-US" dirty="0"/>
          </a:p>
        </p:txBody>
      </p:sp>
      <p:pic>
        <p:nvPicPr>
          <p:cNvPr id="19458" name="Picture 2" descr="C:\Users\slim\Desktop\LINGVO 2013\DCIM\140NIKON\DSCN0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657600"/>
            <a:ext cx="3581400" cy="26860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9459" name="Picture 3" descr="C:\Users\slim\Desktop\LINGVO 2013\DCIM\140NIKON\DSCN01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638550"/>
            <a:ext cx="3505200" cy="26289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3" descr="C:\Users\slim\Desktop\LINGVO 2013\DCIM\140NIKON\DSCN01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33400"/>
            <a:ext cx="3581400" cy="26860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2" descr="C:\Users\slim\Desktop\LINGVO 2013\DCIM\140NIKON\DSCN01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533400"/>
            <a:ext cx="3674533" cy="27559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43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Lingvo-2013</vt:lpstr>
      <vt:lpstr>The first meeting in groups</vt:lpstr>
      <vt:lpstr>Our guests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Lingvo-2013</dc:title>
  <dc:creator>UltraBook</dc:creator>
  <cp:lastModifiedBy>Учитель</cp:lastModifiedBy>
  <cp:revision>27</cp:revision>
  <dcterms:created xsi:type="dcterms:W3CDTF">2006-08-16T00:00:00Z</dcterms:created>
  <dcterms:modified xsi:type="dcterms:W3CDTF">2015-01-31T10:41:50Z</dcterms:modified>
</cp:coreProperties>
</file>