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6"/>
  </p:notesMasterIdLst>
  <p:handoutMasterIdLst>
    <p:handoutMasterId r:id="rId17"/>
  </p:handoutMasterIdLst>
  <p:sldIdLst>
    <p:sldId id="283" r:id="rId2"/>
    <p:sldId id="386" r:id="rId3"/>
    <p:sldId id="311" r:id="rId4"/>
    <p:sldId id="383" r:id="rId5"/>
    <p:sldId id="384" r:id="rId6"/>
    <p:sldId id="319" r:id="rId7"/>
    <p:sldId id="292" r:id="rId8"/>
    <p:sldId id="263" r:id="rId9"/>
    <p:sldId id="302" r:id="rId10"/>
    <p:sldId id="264" r:id="rId11"/>
    <p:sldId id="309" r:id="rId12"/>
    <p:sldId id="312" r:id="rId13"/>
    <p:sldId id="314" r:id="rId14"/>
    <p:sldId id="38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000000"/>
    <a:srgbClr val="FF0000"/>
    <a:srgbClr val="33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5" autoAdjust="0"/>
    <p:restoredTop sz="95357" autoAdjust="0"/>
  </p:normalViewPr>
  <p:slideViewPr>
    <p:cSldViewPr snapToGrid="0">
      <p:cViewPr varScale="1">
        <p:scale>
          <a:sx n="111" d="100"/>
          <a:sy n="111" d="100"/>
        </p:scale>
        <p:origin x="18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40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65FAA0FF-337C-45DF-A93E-B301F9DD4278}" type="slidenum">
              <a:rPr lang="en-US"/>
              <a:pPr>
                <a:defRPr/>
              </a:pPr>
              <a:t>‹#›</a:t>
            </a:fld>
            <a:endParaRPr lang="en-US"/>
          </a:p>
        </p:txBody>
      </p:sp>
    </p:spTree>
    <p:extLst>
      <p:ext uri="{BB962C8B-B14F-4D97-AF65-F5344CB8AC3E}">
        <p14:creationId xmlns:p14="http://schemas.microsoft.com/office/powerpoint/2010/main" val="2686936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A40C5F4-D402-4840-A1EA-F74879BE0FC5}" type="slidenum">
              <a:rPr lang="en-US"/>
              <a:pPr>
                <a:defRPr/>
              </a:pPr>
              <a:t>‹#›</a:t>
            </a:fld>
            <a:endParaRPr lang="en-US"/>
          </a:p>
        </p:txBody>
      </p:sp>
    </p:spTree>
    <p:extLst>
      <p:ext uri="{BB962C8B-B14F-4D97-AF65-F5344CB8AC3E}">
        <p14:creationId xmlns:p14="http://schemas.microsoft.com/office/powerpoint/2010/main" val="889939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7C6B02-FDA2-405C-9237-3E87535C0D20}" type="slidenum">
              <a:rPr lang="en-US" smtClean="0">
                <a:latin typeface="Times New Roman" pitchFamily="18" charset="0"/>
              </a:rPr>
              <a:pPr eaLnBrk="1" hangingPunct="1"/>
              <a:t>1</a:t>
            </a:fld>
            <a:endParaRPr lang="en-US" smtClean="0">
              <a:latin typeface="Times New Roman" pitchFamily="18" charset="0"/>
            </a:endParaRPr>
          </a:p>
        </p:txBody>
      </p:sp>
    </p:spTree>
    <p:extLst>
      <p:ext uri="{BB962C8B-B14F-4D97-AF65-F5344CB8AC3E}">
        <p14:creationId xmlns:p14="http://schemas.microsoft.com/office/powerpoint/2010/main" val="271020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DAAA62-4223-4DC3-AEE9-42C87A748F7E}" type="slidenum">
              <a:rPr lang="en-US" smtClean="0">
                <a:latin typeface="Times New Roman" pitchFamily="18" charset="0"/>
              </a:rPr>
              <a:pPr eaLnBrk="1" hangingPunct="1"/>
              <a:t>10</a:t>
            </a:fld>
            <a:endParaRPr lang="en-US" smtClean="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13"/>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pPr>
            <a:r>
              <a:rPr lang="en-US"/>
              <a:t>Welcome to </a:t>
            </a:r>
            <a:r>
              <a:rPr lang="en-US"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spTree>
    <p:extLst>
      <p:ext uri="{BB962C8B-B14F-4D97-AF65-F5344CB8AC3E}">
        <p14:creationId xmlns:p14="http://schemas.microsoft.com/office/powerpoint/2010/main" val="392560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C0E43E-C609-45C8-B696-768EAF714BCA}" type="slidenum">
              <a:rPr lang="en-US" smtClean="0">
                <a:latin typeface="Times New Roman" pitchFamily="18" charset="0"/>
              </a:rPr>
              <a:pPr eaLnBrk="1" hangingPunct="1"/>
              <a:t>11</a:t>
            </a:fld>
            <a:endParaRPr lang="en-US" smtClean="0">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pPr>
            <a:r>
              <a:rPr lang="en-US"/>
              <a:t>Welcome to </a:t>
            </a:r>
            <a:r>
              <a:rPr lang="en-US"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pic>
        <p:nvPicPr>
          <p:cNvPr id="100357" name="Picture 5"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61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4020E0-9B72-4F3D-B1F4-5CEDD8094A70}" type="slidenum">
              <a:rPr lang="en-US" smtClean="0">
                <a:latin typeface="Times New Roman" pitchFamily="18" charset="0"/>
              </a:rPr>
              <a:pPr eaLnBrk="1" hangingPunct="1"/>
              <a:t>12</a:t>
            </a:fld>
            <a:endParaRPr lang="en-US" smtClean="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pPr>
            <a:r>
              <a:rPr lang="en-US"/>
              <a:t>Welcome to </a:t>
            </a:r>
            <a:r>
              <a:rPr lang="en-US"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spTree>
    <p:extLst>
      <p:ext uri="{BB962C8B-B14F-4D97-AF65-F5344CB8AC3E}">
        <p14:creationId xmlns:p14="http://schemas.microsoft.com/office/powerpoint/2010/main" val="271389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C95F97-4D0F-43CA-A024-00DE9102F3F7}" type="slidenum">
              <a:rPr lang="en-US" smtClean="0">
                <a:latin typeface="Times New Roman" pitchFamily="18" charset="0"/>
              </a:rPr>
              <a:pPr eaLnBrk="1" hangingPunct="1"/>
              <a:t>13</a:t>
            </a:fld>
            <a:endParaRPr lang="en-US" smtClean="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pPr>
            <a:r>
              <a:rPr lang="en-US"/>
              <a:t>Welcome to </a:t>
            </a:r>
            <a:r>
              <a:rPr lang="en-US"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pic>
        <p:nvPicPr>
          <p:cNvPr id="102405" name="Picture 4"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344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5D8D9FC-FA5D-454F-9E1F-6F7101B43B36}" type="slidenum">
              <a:rPr lang="en-US" smtClean="0"/>
              <a:pPr/>
              <a:t>14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a:t>Welcome to </a:t>
            </a:r>
            <a:r>
              <a:rPr lang="en-US"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pic>
        <p:nvPicPr>
          <p:cNvPr id="93189" name="Picture 4"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extLst>
      <p:ext uri="{BB962C8B-B14F-4D97-AF65-F5344CB8AC3E}">
        <p14:creationId xmlns:p14="http://schemas.microsoft.com/office/powerpoint/2010/main" val="55721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62D1685-9299-4CAF-9724-989126859BEC}" type="slidenum">
              <a:rPr lang="en-US" smtClean="0"/>
              <a:pPr/>
              <a:t>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a:t>Welcome to </a:t>
            </a:r>
            <a:r>
              <a:rPr lang="en-US"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pic>
        <p:nvPicPr>
          <p:cNvPr id="86021" name="Picture 4"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extLst>
      <p:ext uri="{BB962C8B-B14F-4D97-AF65-F5344CB8AC3E}">
        <p14:creationId xmlns:p14="http://schemas.microsoft.com/office/powerpoint/2010/main" val="150869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1CB22A-7E14-49EE-B2FA-49B15BE2CF82}" type="slidenum">
              <a:rPr lang="en-US" smtClean="0">
                <a:latin typeface="Times New Roman" pitchFamily="18" charset="0"/>
              </a:rPr>
              <a:pPr eaLnBrk="1" hangingPunct="1"/>
              <a:t>3</a:t>
            </a:fld>
            <a:endParaRPr lang="en-US" smtClean="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4"/>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pPr>
            <a:r>
              <a:rPr lang="en-US"/>
              <a:t>Welcome to </a:t>
            </a:r>
            <a:r>
              <a:rPr lang="en-US"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pic>
        <p:nvPicPr>
          <p:cNvPr id="93189" name="Picture 5"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4422775"/>
            <a:ext cx="6651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82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DD0FE7B-F714-41D6-A98B-EA6AF2F925EA}" type="slidenum">
              <a:rPr lang="en-US" smtClean="0"/>
              <a:pPr/>
              <a:t>4</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a:t>Welcome to </a:t>
            </a:r>
            <a:r>
              <a:rPr lang="en-US"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pic>
        <p:nvPicPr>
          <p:cNvPr id="92165"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extLst>
      <p:ext uri="{BB962C8B-B14F-4D97-AF65-F5344CB8AC3E}">
        <p14:creationId xmlns:p14="http://schemas.microsoft.com/office/powerpoint/2010/main" val="80283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6EC65BE-9589-4FD1-A894-F1BFC88CAD51}" type="slidenum">
              <a:rPr lang="en-US" smtClean="0"/>
              <a:pPr/>
              <a:t>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a:t>Welcome to </a:t>
            </a:r>
            <a:r>
              <a:rPr lang="en-US"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pic>
        <p:nvPicPr>
          <p:cNvPr id="94213" name="Picture 4"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extLst>
      <p:ext uri="{BB962C8B-B14F-4D97-AF65-F5344CB8AC3E}">
        <p14:creationId xmlns:p14="http://schemas.microsoft.com/office/powerpoint/2010/main" val="226864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53084A-F4FA-488E-89B6-E399CE0B4065}" type="slidenum">
              <a:rPr lang="en-US" smtClean="0">
                <a:latin typeface="Times New Roman" pitchFamily="18" charset="0"/>
              </a:rPr>
              <a:pPr eaLnBrk="1" hangingPunct="1"/>
              <a:t>6</a:t>
            </a:fld>
            <a:endParaRPr lang="en-US" smtClean="0">
              <a:latin typeface="Times New Roman" pitchFamily="18" charset="0"/>
            </a:endParaRPr>
          </a:p>
        </p:txBody>
      </p:sp>
    </p:spTree>
    <p:extLst>
      <p:ext uri="{BB962C8B-B14F-4D97-AF65-F5344CB8AC3E}">
        <p14:creationId xmlns:p14="http://schemas.microsoft.com/office/powerpoint/2010/main" val="410129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C6C942-20D6-4C82-B58A-4E7E58F7BCB1}" type="slidenum">
              <a:rPr lang="en-US" smtClean="0">
                <a:latin typeface="Times New Roman" pitchFamily="18" charset="0"/>
              </a:rPr>
              <a:pPr eaLnBrk="1" hangingPunct="1"/>
              <a:t>7</a:t>
            </a:fld>
            <a:endParaRPr lang="en-US" smtClean="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pPr>
            <a:r>
              <a:rPr lang="en-US"/>
              <a:t>Welcome to </a:t>
            </a:r>
            <a:r>
              <a:rPr lang="en-US"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spTree>
    <p:extLst>
      <p:ext uri="{BB962C8B-B14F-4D97-AF65-F5344CB8AC3E}">
        <p14:creationId xmlns:p14="http://schemas.microsoft.com/office/powerpoint/2010/main" val="277040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48FFC4-3DC2-4C07-983E-550BD2A4843D}" type="slidenum">
              <a:rPr lang="en-US" smtClean="0">
                <a:latin typeface="Times New Roman" pitchFamily="18" charset="0"/>
              </a:rPr>
              <a:pPr eaLnBrk="1" hangingPunct="1"/>
              <a:t>8</a:t>
            </a:fld>
            <a:endParaRPr lang="en-US" smtClean="0">
              <a:latin typeface="Times New Roman" pitchFamily="18" charset="0"/>
            </a:endParaRPr>
          </a:p>
        </p:txBody>
      </p:sp>
      <p:sp>
        <p:nvSpPr>
          <p:cNvPr id="96259" name="Rectangle 2"/>
          <p:cNvSpPr>
            <a:spLocks noGrp="1" noRot="1" noChangeAspect="1" noChangeArrowheads="1" noTextEdit="1"/>
          </p:cNvSpPr>
          <p:nvPr>
            <p:ph type="sldImg"/>
          </p:nvPr>
        </p:nvSpPr>
        <p:spPr>
          <a:xfrm>
            <a:off x="254000" y="209550"/>
            <a:ext cx="2714625" cy="2036763"/>
          </a:xfrm>
          <a:ln/>
        </p:spPr>
      </p:sp>
      <p:sp>
        <p:nvSpPr>
          <p:cNvPr id="96260" name="Text Box 5"/>
          <p:cNvSpPr txBox="1">
            <a:spLocks noChangeArrowheads="1"/>
          </p:cNvSpPr>
          <p:nvPr/>
        </p:nvSpPr>
        <p:spPr bwMode="auto">
          <a:xfrm>
            <a:off x="3116263" y="165100"/>
            <a:ext cx="364648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Slide 3-Question/Answer (Cat1, $100)</a:t>
            </a:r>
          </a:p>
          <a:p>
            <a:pPr eaLnBrk="1" hangingPunct="1"/>
            <a:r>
              <a:rPr lang="en-US" sz="1200"/>
              <a:t>This slide is the first Question/Answer slide.  It corresponds to Category 1 for $100.  Once you have followed the instructions on Slide 2 to replace category name placeholders with your actual categories, the text “Cat1” on this slide will be replaced with </a:t>
            </a:r>
            <a:r>
              <a:rPr lang="en-US" sz="1200" u="sng"/>
              <a:t>your</a:t>
            </a:r>
            <a:r>
              <a:rPr lang="en-US" sz="1200"/>
              <a:t> 1</a:t>
            </a:r>
            <a:r>
              <a:rPr lang="en-US" sz="1200" baseline="30000"/>
              <a:t>st</a:t>
            </a:r>
            <a:r>
              <a:rPr lang="en-US" sz="1200"/>
              <a:t> category name.</a:t>
            </a:r>
          </a:p>
          <a:p>
            <a:pPr eaLnBrk="1" hangingPunct="1"/>
            <a:endParaRPr lang="en-US" sz="600"/>
          </a:p>
          <a:p>
            <a:pPr eaLnBrk="1" hangingPunct="1"/>
            <a:r>
              <a:rPr lang="en-US" sz="1200"/>
              <a:t>When you click on Category 1 for $100 on the main slide, this slide opens automatically, with the Question appearing at the top.  (Note: On TV Jeopardy, the contestant is actually shown an</a:t>
            </a:r>
          </a:p>
        </p:txBody>
      </p:sp>
      <p:sp>
        <p:nvSpPr>
          <p:cNvPr id="96261" name="Line 6"/>
          <p:cNvSpPr>
            <a:spLocks noChangeShapeType="1"/>
          </p:cNvSpPr>
          <p:nvPr/>
        </p:nvSpPr>
        <p:spPr bwMode="auto">
          <a:xfrm>
            <a:off x="3149600" y="152400"/>
            <a:ext cx="3552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6262" name="Line 7"/>
          <p:cNvSpPr>
            <a:spLocks noChangeShapeType="1"/>
          </p:cNvSpPr>
          <p:nvPr/>
        </p:nvSpPr>
        <p:spPr bwMode="auto">
          <a:xfrm>
            <a:off x="3162300" y="152400"/>
            <a:ext cx="0" cy="2197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6263" name="Line 8"/>
          <p:cNvSpPr>
            <a:spLocks noChangeShapeType="1"/>
          </p:cNvSpPr>
          <p:nvPr/>
        </p:nvSpPr>
        <p:spPr bwMode="auto">
          <a:xfrm flipH="1">
            <a:off x="282575" y="2349500"/>
            <a:ext cx="2879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6264" name="Line 9"/>
          <p:cNvSpPr>
            <a:spLocks noChangeShapeType="1"/>
          </p:cNvSpPr>
          <p:nvPr/>
        </p:nvSpPr>
        <p:spPr bwMode="auto">
          <a:xfrm>
            <a:off x="276225" y="2336800"/>
            <a:ext cx="0" cy="285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6265" name="Line 10"/>
          <p:cNvSpPr>
            <a:spLocks noChangeShapeType="1"/>
          </p:cNvSpPr>
          <p:nvPr/>
        </p:nvSpPr>
        <p:spPr bwMode="auto">
          <a:xfrm>
            <a:off x="276225" y="5200650"/>
            <a:ext cx="6429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6266" name="Line 11"/>
          <p:cNvSpPr>
            <a:spLocks noChangeShapeType="1"/>
          </p:cNvSpPr>
          <p:nvPr/>
        </p:nvSpPr>
        <p:spPr bwMode="auto">
          <a:xfrm flipH="1">
            <a:off x="6686550" y="155575"/>
            <a:ext cx="28575" cy="5035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6267" name="Text Box 12"/>
          <p:cNvSpPr txBox="1">
            <a:spLocks noChangeArrowheads="1"/>
          </p:cNvSpPr>
          <p:nvPr/>
        </p:nvSpPr>
        <p:spPr bwMode="auto">
          <a:xfrm>
            <a:off x="279400" y="2338388"/>
            <a:ext cx="634206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answer and is asked to offer a related question.  Since this concept is sometimes difficult to understand and implement, this PowerPoint version shows a question followed by the corresponding answer.)  </a:t>
            </a:r>
          </a:p>
          <a:p>
            <a:pPr eaLnBrk="1" hangingPunct="1"/>
            <a:endParaRPr lang="en-US" sz="600"/>
          </a:p>
          <a:p>
            <a:pPr eaLnBrk="1" hangingPunct="1"/>
            <a:r>
              <a:rPr lang="en-US" sz="1200"/>
              <a:t>One way to play the game in class is to set up three teams.  For each round, have one person from each team stand up as contestants.  Have one pick the category and dollar value; click on that box and then ready the question that appears.  Call on the first contestant that raises his or her hand for the answer.  If they are correct, their team gets corresponding points or dollars (e.g., 1 point for each $100).  If the first contestant misses the question or does not answer quickly enough, his or her team loses the corresponding points.  Then, offer the question to the remaining two contestants in order of their raised hands.  After the question has been answered correctly, or after all three contestants miss it, or after no contestant wants to try, return to the main slide by clicking on the yellow arrow.  The current contestants then sit down, and the game moves to the next round.</a:t>
            </a:r>
          </a:p>
          <a:p>
            <a:pPr eaLnBrk="1" hangingPunct="1"/>
            <a:endParaRPr lang="en-US" sz="600"/>
          </a:p>
          <a:p>
            <a:pPr eaLnBrk="1" hangingPunct="1"/>
            <a:r>
              <a:rPr lang="en-US" sz="1200"/>
              <a:t>Note that this Jeopardy game does not have a Double Jeopardy question.</a:t>
            </a:r>
          </a:p>
        </p:txBody>
      </p:sp>
      <p:sp>
        <p:nvSpPr>
          <p:cNvPr id="96268" name="Text Box 13"/>
          <p:cNvSpPr txBox="1">
            <a:spLocks noChangeArrowheads="1"/>
          </p:cNvSpPr>
          <p:nvPr/>
        </p:nvSpPr>
        <p:spPr bwMode="auto">
          <a:xfrm>
            <a:off x="190500" y="5227638"/>
            <a:ext cx="65547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To tailor this slide, follow these instructions:</a:t>
            </a:r>
            <a:endParaRPr lang="en-US" sz="1200"/>
          </a:p>
          <a:p>
            <a:pPr eaLnBrk="1" hangingPunct="1"/>
            <a:endParaRPr lang="en-US" sz="600"/>
          </a:p>
          <a:p>
            <a:pPr eaLnBrk="1" hangingPunct="1"/>
            <a:r>
              <a:rPr lang="en-US" sz="1200"/>
              <a:t>You are now ready to put in your questions and answers, but you might want to go ahead and save this file first, using </a:t>
            </a:r>
            <a:r>
              <a:rPr lang="en-US" sz="1200">
                <a:solidFill>
                  <a:srgbClr val="FF0000"/>
                </a:solidFill>
              </a:rPr>
              <a:t>Save As</a:t>
            </a:r>
            <a:r>
              <a:rPr lang="en-US" sz="1200"/>
              <a:t> and giving it a new name—one that makes sense for this particular Jeopardy game (e.g., </a:t>
            </a:r>
            <a:r>
              <a:rPr lang="en-US" sz="1200">
                <a:solidFill>
                  <a:srgbClr val="FF0000"/>
                </a:solidFill>
              </a:rPr>
              <a:t>Fractions Jeopardy</a:t>
            </a:r>
            <a:r>
              <a:rPr lang="en-US" sz="1200"/>
              <a:t>).</a:t>
            </a:r>
          </a:p>
        </p:txBody>
      </p:sp>
      <p:sp>
        <p:nvSpPr>
          <p:cNvPr id="96269" name="Rectangle 15"/>
          <p:cNvSpPr>
            <a:spLocks noChangeArrowheads="1"/>
          </p:cNvSpPr>
          <p:nvPr/>
        </p:nvSpPr>
        <p:spPr bwMode="auto">
          <a:xfrm>
            <a:off x="355600" y="6092825"/>
            <a:ext cx="63944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ct val="30000"/>
              </a:spcBef>
              <a:buFontTx/>
              <a:buAutoNum type="arabicPeriod"/>
            </a:pPr>
            <a:r>
              <a:rPr lang="en-US" sz="1200">
                <a:cs typeface="Times New Roman" pitchFamily="18" charset="0"/>
              </a:rPr>
              <a:t>If your Question is short, simply double click on the word “Question” and type in your specific question (e.g., “50% of 150” or “Capitol of France”).  If the text you enter will not fit on one line, there’s room for two lines at this font size.  If you need more room, reduce the font size by triple clicking on the text and using the Font Size selector in the toolbar.  In some cases, your question may need a drawn figure or graphic.  You can use PowerPoint features to draw the figure you need or to insert graphics.  A few examples are show below.</a:t>
            </a:r>
          </a:p>
          <a:p>
            <a:pPr marL="228600" indent="-228600">
              <a:spcBef>
                <a:spcPct val="30000"/>
              </a:spcBef>
              <a:buFontTx/>
              <a:buAutoNum type="arabicPeriod"/>
            </a:pPr>
            <a:r>
              <a:rPr lang="en-US" sz="1200">
                <a:cs typeface="Times New Roman" pitchFamily="18" charset="0"/>
              </a:rPr>
              <a:t>Double click on the word “Answer” and type in your answer in the same way.</a:t>
            </a:r>
          </a:p>
          <a:p>
            <a:pPr marL="228600" indent="-228600">
              <a:spcBef>
                <a:spcPct val="30000"/>
              </a:spcBef>
              <a:buFontTx/>
              <a:buAutoNum type="arabicPeriod"/>
            </a:pPr>
            <a:r>
              <a:rPr lang="en-US" sz="1200">
                <a:cs typeface="Times New Roman" pitchFamily="18" charset="0"/>
              </a:rPr>
              <a:t>Do the same steps to tailor the remaining Question/Answer slides, remembering to make questions of higher dollar value more difficult.  </a:t>
            </a:r>
            <a:r>
              <a:rPr lang="en-US" sz="1200" b="1">
                <a:cs typeface="Times New Roman" pitchFamily="18" charset="0"/>
              </a:rPr>
              <a:t>Also remember to save your work.</a:t>
            </a:r>
          </a:p>
          <a:p>
            <a:pPr marL="228600" indent="-228600">
              <a:spcBef>
                <a:spcPct val="30000"/>
              </a:spcBef>
              <a:buFontTx/>
              <a:buAutoNum type="arabicPeriod"/>
            </a:pPr>
            <a:endParaRPr lang="en-US" sz="1200" b="1">
              <a:solidFill>
                <a:srgbClr val="FF0000"/>
              </a:solidFill>
              <a:cs typeface="Times New Roman" pitchFamily="18" charset="0"/>
            </a:endParaRPr>
          </a:p>
        </p:txBody>
      </p:sp>
      <p:sp>
        <p:nvSpPr>
          <p:cNvPr id="96270" name="Text Box 16"/>
          <p:cNvSpPr txBox="1">
            <a:spLocks noChangeArrowheads="1"/>
          </p:cNvSpPr>
          <p:nvPr/>
        </p:nvSpPr>
        <p:spPr bwMode="auto">
          <a:xfrm>
            <a:off x="190500" y="8148638"/>
            <a:ext cx="1649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Example Questions:</a:t>
            </a:r>
          </a:p>
        </p:txBody>
      </p:sp>
      <p:pic>
        <p:nvPicPr>
          <p:cNvPr id="9627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8491538"/>
            <a:ext cx="143351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663" y="8496300"/>
            <a:ext cx="129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7413" y="8494713"/>
            <a:ext cx="13985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7763" y="8496300"/>
            <a:ext cx="1379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55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890045-DBFD-438E-977E-11B436F84878}" type="slidenum">
              <a:rPr lang="en-US" smtClean="0">
                <a:latin typeface="Times New Roman" pitchFamily="18" charset="0"/>
              </a:rPr>
              <a:pPr eaLnBrk="1" hangingPunct="1"/>
              <a:t>9</a:t>
            </a:fld>
            <a:endParaRPr lang="en-US" smtClean="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ChangeArrowheads="1"/>
          </p:cNvSpPr>
          <p:nvPr/>
        </p:nvSpPr>
        <p:spPr bwMode="auto">
          <a:xfrm>
            <a:off x="728663" y="4379913"/>
            <a:ext cx="54530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pPr>
            <a:r>
              <a:rPr lang="en-US"/>
              <a:t>Welcome to </a:t>
            </a:r>
            <a:r>
              <a:rPr lang="en-US"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sz="1200">
                <a:cs typeface="Times New Roman" pitchFamily="18" charset="0"/>
              </a:rPr>
              <a:t>You can easily customize this template to create your own Jeopardy game.  Simply follow the step-by-step instructions that appear on Slides 1-3.</a:t>
            </a:r>
            <a:endParaRPr lang="en-US" sz="1200">
              <a:solidFill>
                <a:srgbClr val="FF0000"/>
              </a:solidFill>
              <a:cs typeface="Times New Roman" pitchFamily="18" charset="0"/>
            </a:endParaRPr>
          </a:p>
        </p:txBody>
      </p:sp>
    </p:spTree>
    <p:extLst>
      <p:ext uri="{BB962C8B-B14F-4D97-AF65-F5344CB8AC3E}">
        <p14:creationId xmlns:p14="http://schemas.microsoft.com/office/powerpoint/2010/main" val="140855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ru-RU"/>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12288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a:t>Образец заголовка</a:t>
            </a:r>
          </a:p>
        </p:txBody>
      </p:sp>
      <p:sp>
        <p:nvSpPr>
          <p:cNvPr id="12289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a:t>Образец подзаголовка</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ru-RU"/>
          </a:p>
        </p:txBody>
      </p:sp>
      <p:sp>
        <p:nvSpPr>
          <p:cNvPr id="13" name="Rectangle 13"/>
          <p:cNvSpPr>
            <a:spLocks noGrp="1" noChangeArrowheads="1"/>
          </p:cNvSpPr>
          <p:nvPr>
            <p:ph type="sldNum" sz="quarter" idx="12"/>
          </p:nvPr>
        </p:nvSpPr>
        <p:spPr/>
        <p:txBody>
          <a:bodyPr/>
          <a:lstStyle>
            <a:lvl1pPr>
              <a:defRPr/>
            </a:lvl1pPr>
          </a:lstStyle>
          <a:p>
            <a:pPr>
              <a:defRPr/>
            </a:pPr>
            <a:fld id="{F149AAB1-B666-4901-810B-4C6C0AFDE111}" type="slidenum">
              <a:rPr lang="ru-RU"/>
              <a:pPr>
                <a:defRPr/>
              </a:pPr>
              <a:t>‹#›</a:t>
            </a:fld>
            <a:endParaRPr lang="ru-RU"/>
          </a:p>
        </p:txBody>
      </p:sp>
    </p:spTree>
    <p:extLst>
      <p:ext uri="{BB962C8B-B14F-4D97-AF65-F5344CB8AC3E}">
        <p14:creationId xmlns:p14="http://schemas.microsoft.com/office/powerpoint/2010/main" val="266851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63317FCC-38D3-4573-B565-C9C715F4B399}" type="slidenum">
              <a:rPr lang="ru-RU"/>
              <a:pPr>
                <a:defRPr/>
              </a:pPr>
              <a:t>‹#›</a:t>
            </a:fld>
            <a:endParaRPr lang="ru-RU"/>
          </a:p>
        </p:txBody>
      </p:sp>
    </p:spTree>
    <p:extLst>
      <p:ext uri="{BB962C8B-B14F-4D97-AF65-F5344CB8AC3E}">
        <p14:creationId xmlns:p14="http://schemas.microsoft.com/office/powerpoint/2010/main" val="407816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3EF50D6D-129A-4869-B5EB-7F495E21E325}" type="slidenum">
              <a:rPr lang="ru-RU"/>
              <a:pPr>
                <a:defRPr/>
              </a:pPr>
              <a:t>‹#›</a:t>
            </a:fld>
            <a:endParaRPr lang="ru-RU"/>
          </a:p>
        </p:txBody>
      </p:sp>
    </p:spTree>
    <p:extLst>
      <p:ext uri="{BB962C8B-B14F-4D97-AF65-F5344CB8AC3E}">
        <p14:creationId xmlns:p14="http://schemas.microsoft.com/office/powerpoint/2010/main" val="228225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0F119E80-6EE9-486D-8470-A6DC6756B9A1}" type="slidenum">
              <a:rPr lang="ru-RU"/>
              <a:pPr>
                <a:defRPr/>
              </a:pPr>
              <a:t>‹#›</a:t>
            </a:fld>
            <a:endParaRPr lang="ru-RU"/>
          </a:p>
        </p:txBody>
      </p:sp>
    </p:spTree>
    <p:extLst>
      <p:ext uri="{BB962C8B-B14F-4D97-AF65-F5344CB8AC3E}">
        <p14:creationId xmlns:p14="http://schemas.microsoft.com/office/powerpoint/2010/main" val="92052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13C7AC41-2DBA-4205-BB7B-D85548E6B048}" type="slidenum">
              <a:rPr lang="ru-RU"/>
              <a:pPr>
                <a:defRPr/>
              </a:pPr>
              <a:t>‹#›</a:t>
            </a:fld>
            <a:endParaRPr lang="ru-RU"/>
          </a:p>
        </p:txBody>
      </p:sp>
    </p:spTree>
    <p:extLst>
      <p:ext uri="{BB962C8B-B14F-4D97-AF65-F5344CB8AC3E}">
        <p14:creationId xmlns:p14="http://schemas.microsoft.com/office/powerpoint/2010/main" val="62381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73D86C23-D690-48D6-A5DD-92C6D761B179}" type="slidenum">
              <a:rPr lang="ru-RU"/>
              <a:pPr>
                <a:defRPr/>
              </a:pPr>
              <a:t>‹#›</a:t>
            </a:fld>
            <a:endParaRPr lang="ru-RU"/>
          </a:p>
        </p:txBody>
      </p:sp>
    </p:spTree>
    <p:extLst>
      <p:ext uri="{BB962C8B-B14F-4D97-AF65-F5344CB8AC3E}">
        <p14:creationId xmlns:p14="http://schemas.microsoft.com/office/powerpoint/2010/main" val="54109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0809D01C-53B0-4A52-A9E6-4B278971EDA4}" type="slidenum">
              <a:rPr lang="ru-RU"/>
              <a:pPr>
                <a:defRPr/>
              </a:pPr>
              <a:t>‹#›</a:t>
            </a:fld>
            <a:endParaRPr lang="ru-RU"/>
          </a:p>
        </p:txBody>
      </p:sp>
    </p:spTree>
    <p:extLst>
      <p:ext uri="{BB962C8B-B14F-4D97-AF65-F5344CB8AC3E}">
        <p14:creationId xmlns:p14="http://schemas.microsoft.com/office/powerpoint/2010/main" val="6927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4ABE5188-755F-4387-B43E-516AB59A31E7}" type="slidenum">
              <a:rPr lang="ru-RU"/>
              <a:pPr>
                <a:defRPr/>
              </a:pPr>
              <a:t>‹#›</a:t>
            </a:fld>
            <a:endParaRPr lang="ru-RU"/>
          </a:p>
        </p:txBody>
      </p:sp>
    </p:spTree>
    <p:extLst>
      <p:ext uri="{BB962C8B-B14F-4D97-AF65-F5344CB8AC3E}">
        <p14:creationId xmlns:p14="http://schemas.microsoft.com/office/powerpoint/2010/main" val="11498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4ACE5F7C-A2CD-4849-A59E-DE0A7570EE5B}" type="slidenum">
              <a:rPr lang="ru-RU"/>
              <a:pPr>
                <a:defRPr/>
              </a:pPr>
              <a:t>‹#›</a:t>
            </a:fld>
            <a:endParaRPr lang="ru-RU"/>
          </a:p>
        </p:txBody>
      </p:sp>
    </p:spTree>
    <p:extLst>
      <p:ext uri="{BB962C8B-B14F-4D97-AF65-F5344CB8AC3E}">
        <p14:creationId xmlns:p14="http://schemas.microsoft.com/office/powerpoint/2010/main" val="20743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30CCA790-627D-4A6A-9D8F-0DBB00E37F2E}" type="slidenum">
              <a:rPr lang="ru-RU"/>
              <a:pPr>
                <a:defRPr/>
              </a:pPr>
              <a:t>‹#›</a:t>
            </a:fld>
            <a:endParaRPr lang="ru-RU"/>
          </a:p>
        </p:txBody>
      </p:sp>
    </p:spTree>
    <p:extLst>
      <p:ext uri="{BB962C8B-B14F-4D97-AF65-F5344CB8AC3E}">
        <p14:creationId xmlns:p14="http://schemas.microsoft.com/office/powerpoint/2010/main" val="265717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7C4BD37D-578D-462D-9052-11404E0C19FF}" type="slidenum">
              <a:rPr lang="ru-RU"/>
              <a:pPr>
                <a:defRPr/>
              </a:pPr>
              <a:t>‹#›</a:t>
            </a:fld>
            <a:endParaRPr lang="ru-RU"/>
          </a:p>
        </p:txBody>
      </p:sp>
    </p:spTree>
    <p:extLst>
      <p:ext uri="{BB962C8B-B14F-4D97-AF65-F5344CB8AC3E}">
        <p14:creationId xmlns:p14="http://schemas.microsoft.com/office/powerpoint/2010/main" val="233882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2185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12186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p>
          </p:txBody>
        </p:sp>
        <p:sp>
          <p:nvSpPr>
            <p:cNvPr id="12186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p>
          </p:txBody>
        </p:sp>
        <p:sp>
          <p:nvSpPr>
            <p:cNvPr id="12186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2186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2186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2186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2186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12186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12186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12186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D03DE16A-F084-42A9-8AD3-0CEADD91C4CA}" type="slidenum">
              <a:rPr lang="ru-RU"/>
              <a:pPr>
                <a:defRPr/>
              </a:pPr>
              <a:t>‹#›</a:t>
            </a:fld>
            <a:endParaRPr lang="ru-RU"/>
          </a:p>
        </p:txBody>
      </p:sp>
      <p:sp>
        <p:nvSpPr>
          <p:cNvPr id="12187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2187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36"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hyperlink" Target="http://public.bay.livefilestore.com/y1pi2y3MHau7jsUxVPlF1kD7k-bgh1_OIyQPNirvP2srLNa4Vq3VIx7wFzqqsCagU9iAb_zvAy7ABZByixz4FPa-w/glocken19.gif"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a:spLocks noGrp="1"/>
          </p:cNvSpPr>
          <p:nvPr>
            <p:ph type="sldNum" sz="quarter" idx="12"/>
          </p:nvPr>
        </p:nvSpPr>
        <p:spPr/>
        <p:txBody>
          <a:bodyPr/>
          <a:lstStyle/>
          <a:p>
            <a:pPr>
              <a:defRPr/>
            </a:pPr>
            <a:fld id="{8587D6BC-606A-46E3-B3F3-65A3D38DE9B6}" type="slidenum">
              <a:rPr lang="ru-RU"/>
              <a:pPr>
                <a:defRPr/>
              </a:pPr>
              <a:t>1</a:t>
            </a:fld>
            <a:endParaRPr lang="ru-RU"/>
          </a:p>
        </p:txBody>
      </p:sp>
      <p:sp>
        <p:nvSpPr>
          <p:cNvPr id="34818"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de-DE" sz="138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Christmas</a:t>
            </a:r>
            <a:endParaRPr lang="ru-RU" sz="138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34821" name="Rectangle 5"/>
          <p:cNvSpPr>
            <a:spLocks noChangeArrowheads="1"/>
          </p:cNvSpPr>
          <p:nvPr/>
        </p:nvSpPr>
        <p:spPr bwMode="auto">
          <a:xfrm>
            <a:off x="1270000" y="2640013"/>
            <a:ext cx="6545263" cy="1568450"/>
          </a:xfrm>
          <a:prstGeom prst="rect">
            <a:avLst/>
          </a:prstGeom>
          <a:noFill/>
          <a:ln w="9525">
            <a:noFill/>
            <a:miter lim="800000"/>
            <a:headEnd/>
            <a:tailEnd/>
          </a:ln>
          <a:effectLst>
            <a:outerShdw dist="63500" dir="3187806" algn="ctr" rotWithShape="0">
              <a:schemeClr val="tx1">
                <a:alpha val="50000"/>
              </a:schemeClr>
            </a:outerShdw>
          </a:effectLst>
        </p:spPr>
        <p:txBody>
          <a:bodyPr>
            <a:spAutoFit/>
          </a:bodyPr>
          <a:lstStyle/>
          <a:p>
            <a:pPr algn="ctr">
              <a:defRPr/>
            </a:pPr>
            <a:endParaRPr lang="en-US" sz="9600" b="1" dirty="0">
              <a:solidFill>
                <a:schemeClr val="bg1"/>
              </a:solidFill>
              <a:cs typeface="Arial" charset="0"/>
            </a:endParaRPr>
          </a:p>
        </p:txBody>
      </p:sp>
      <p:pic>
        <p:nvPicPr>
          <p:cNvPr id="3077" name="Picture 3" descr="weih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13" y="4286250"/>
            <a:ext cx="893445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15"/>
          <p:cNvSpPr/>
          <p:nvPr/>
        </p:nvSpPr>
        <p:spPr>
          <a:xfrm>
            <a:off x="1639339" y="1312739"/>
            <a:ext cx="5865324" cy="110799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Рождество</a:t>
            </a: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p:txBody>
      </p:sp>
      <p:pic>
        <p:nvPicPr>
          <p:cNvPr id="3079" name="Picture 2" descr="C:\Documents and Settings\Мама\Мои документы\Мои рисунки\нованим25.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6613" y="204788"/>
            <a:ext cx="174783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1C8D068B-5271-4FDF-9B31-DF532F2674E6}" type="slidenum">
              <a:rPr lang="ru-RU"/>
              <a:pPr>
                <a:defRPr/>
              </a:pPr>
              <a:t>10</a:t>
            </a:fld>
            <a:endParaRPr lang="ru-RU"/>
          </a:p>
        </p:txBody>
      </p:sp>
      <p:sp>
        <p:nvSpPr>
          <p:cNvPr id="15362" name="Rectangle 2"/>
          <p:cNvSpPr>
            <a:spLocks noChangeAspect="1" noChangeArrowheads="1"/>
          </p:cNvSpPr>
          <p:nvPr/>
        </p:nvSpPr>
        <p:spPr bwMode="auto">
          <a:xfrm>
            <a:off x="0" y="-1270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4400" b="1" dirty="0">
                <a:solidFill>
                  <a:srgbClr val="FFCC00"/>
                </a:solidFill>
              </a:rPr>
              <a:t>Что такое «</a:t>
            </a:r>
            <a:r>
              <a:rPr lang="ru-RU" sz="4400" b="1" dirty="0" err="1">
                <a:solidFill>
                  <a:srgbClr val="FFCC00"/>
                </a:solidFill>
              </a:rPr>
              <a:t>Вох</a:t>
            </a:r>
            <a:r>
              <a:rPr lang="en-US" sz="4400" b="1" dirty="0" err="1">
                <a:solidFill>
                  <a:srgbClr val="FFCC00"/>
                </a:solidFill>
              </a:rPr>
              <a:t>ing</a:t>
            </a:r>
            <a:r>
              <a:rPr lang="en-US" sz="4400" b="1" dirty="0">
                <a:solidFill>
                  <a:srgbClr val="FFCC00"/>
                </a:solidFill>
              </a:rPr>
              <a:t> Day</a:t>
            </a:r>
            <a:r>
              <a:rPr lang="ru-RU" sz="4400" b="1" dirty="0">
                <a:solidFill>
                  <a:srgbClr val="FFCC00"/>
                </a:solidFill>
              </a:rPr>
              <a:t>»?</a:t>
            </a:r>
          </a:p>
          <a:p>
            <a:pPr algn="ctr">
              <a:defRPr/>
            </a:pPr>
            <a:r>
              <a:rPr lang="ru-RU" sz="4400" b="1" dirty="0">
                <a:solidFill>
                  <a:srgbClr val="FFCC00"/>
                </a:solidFill>
              </a:rPr>
              <a:t> Почему он так </a:t>
            </a:r>
            <a:r>
              <a:rPr lang="ru-RU" sz="4400" b="1" dirty="0" err="1">
                <a:solidFill>
                  <a:srgbClr val="FFCC00"/>
                </a:solidFill>
              </a:rPr>
              <a:t>назывется</a:t>
            </a:r>
            <a:r>
              <a:rPr lang="ru-RU" sz="4400" b="1" dirty="0">
                <a:solidFill>
                  <a:srgbClr val="FFCC00"/>
                </a:solidFill>
              </a:rPr>
              <a:t>?</a:t>
            </a:r>
            <a:endParaRPr lang="en-US" sz="4400" b="1" dirty="0">
              <a:solidFill>
                <a:srgbClr val="FFCC00"/>
              </a:solidFill>
              <a:effectLst>
                <a:outerShdw blurRad="38100" dist="38100" dir="2700000" algn="tl">
                  <a:srgbClr val="000000"/>
                </a:outerShdw>
              </a:effectLst>
            </a:endParaRPr>
          </a:p>
        </p:txBody>
      </p:sp>
      <p:sp>
        <p:nvSpPr>
          <p:cNvPr id="15363" name="Rectangle 3"/>
          <p:cNvSpPr>
            <a:spLocks noChangeAspect="1" noChangeArrowheads="1"/>
          </p:cNvSpPr>
          <p:nvPr/>
        </p:nvSpPr>
        <p:spPr bwMode="auto">
          <a:xfrm>
            <a:off x="0" y="5040313"/>
            <a:ext cx="9144000" cy="18161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4000" b="1" dirty="0">
                <a:solidFill>
                  <a:srgbClr val="FF0000"/>
                </a:solidFill>
                <a:effectLst>
                  <a:outerShdw blurRad="38100" dist="38100" dir="2700000" algn="tl">
                    <a:srgbClr val="000000"/>
                  </a:outerShdw>
                </a:effectLst>
              </a:rPr>
              <a:t>Следующий день после Рождества,</a:t>
            </a:r>
          </a:p>
          <a:p>
            <a:pPr algn="ctr">
              <a:defRPr/>
            </a:pPr>
            <a:r>
              <a:rPr lang="ru-RU" sz="4000" b="1" dirty="0">
                <a:solidFill>
                  <a:srgbClr val="FF0000"/>
                </a:solidFill>
                <a:effectLst>
                  <a:outerShdw blurRad="38100" dist="38100" dir="2700000" algn="tl">
                    <a:srgbClr val="000000"/>
                  </a:outerShdw>
                </a:effectLst>
              </a:rPr>
              <a:t> когда открывают подарки</a:t>
            </a:r>
            <a:endParaRPr lang="en-US" sz="23000" b="1" dirty="0">
              <a:solidFill>
                <a:srgbClr val="FF0000"/>
              </a:solidFill>
              <a:effectLst>
                <a:outerShdw blurRad="38100" dist="38100" dir="2700000" algn="tl">
                  <a:srgbClr val="000000"/>
                </a:outerShdw>
              </a:effectLst>
            </a:endParaRPr>
          </a:p>
        </p:txBody>
      </p:sp>
      <p:sp>
        <p:nvSpPr>
          <p:cNvPr id="52229" name="Rectangle 4"/>
          <p:cNvSpPr>
            <a:spLocks noChangeArrowheads="1"/>
          </p:cNvSpPr>
          <p:nvPr/>
        </p:nvSpPr>
        <p:spPr bwMode="auto">
          <a:xfrm>
            <a:off x="2916238" y="2790825"/>
            <a:ext cx="3381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3200">
              <a:solidFill>
                <a:srgbClr val="FFCC00"/>
              </a:solidFill>
              <a:latin typeface="Impact" pitchFamily="34" charset="0"/>
            </a:endParaRPr>
          </a:p>
        </p:txBody>
      </p:sp>
      <p:sp>
        <p:nvSpPr>
          <p:cNvPr id="15365"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5223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1600" y="1901825"/>
            <a:ext cx="3817938"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AE82AB68-25DC-4D6F-984D-436D9596CA10}" type="slidenum">
              <a:rPr lang="ru-RU"/>
              <a:pPr>
                <a:defRPr/>
              </a:pPr>
              <a:t>11</a:t>
            </a:fld>
            <a:endParaRPr lang="ru-RU"/>
          </a:p>
        </p:txBody>
      </p:sp>
      <p:sp>
        <p:nvSpPr>
          <p:cNvPr id="21506" name="Rectangle 2"/>
          <p:cNvSpPr>
            <a:spLocks noChangeAspect="1" noChangeArrowheads="1"/>
          </p:cNvSpPr>
          <p:nvPr/>
        </p:nvSpPr>
        <p:spPr bwMode="auto">
          <a:xfrm>
            <a:off x="0" y="14288"/>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4400" b="1" dirty="0">
                <a:solidFill>
                  <a:srgbClr val="FFC000"/>
                </a:solidFill>
              </a:rPr>
              <a:t>В день какого святого немцы </a:t>
            </a:r>
          </a:p>
          <a:p>
            <a:pPr algn="ctr">
              <a:defRPr/>
            </a:pPr>
            <a:r>
              <a:rPr lang="ru-RU" sz="4400" b="1" dirty="0">
                <a:solidFill>
                  <a:srgbClr val="FFC000"/>
                </a:solidFill>
              </a:rPr>
              <a:t> отмечают Новый год?</a:t>
            </a:r>
          </a:p>
          <a:p>
            <a:pPr algn="ctr">
              <a:defRPr/>
            </a:pPr>
            <a:r>
              <a:rPr lang="ru-RU" sz="2800" b="1" dirty="0">
                <a:solidFill>
                  <a:srgbClr val="FFC000"/>
                </a:solidFill>
              </a:rPr>
              <a:t>                                          А) в день Святого Николая</a:t>
            </a:r>
          </a:p>
          <a:p>
            <a:pPr algn="ctr">
              <a:defRPr/>
            </a:pPr>
            <a:endParaRPr lang="ru-RU" sz="2800" b="1" dirty="0">
              <a:solidFill>
                <a:srgbClr val="FFC000"/>
              </a:solidFill>
            </a:endParaRPr>
          </a:p>
          <a:p>
            <a:pPr algn="ctr">
              <a:defRPr/>
            </a:pPr>
            <a:r>
              <a:rPr lang="ru-RU" sz="2800" b="1" dirty="0">
                <a:solidFill>
                  <a:srgbClr val="FFC000"/>
                </a:solidFill>
              </a:rPr>
              <a:t>                                          Б) в день Святого Мартина</a:t>
            </a:r>
          </a:p>
          <a:p>
            <a:pPr algn="ctr">
              <a:defRPr/>
            </a:pPr>
            <a:endParaRPr lang="ru-RU" sz="2800" b="1" dirty="0">
              <a:solidFill>
                <a:srgbClr val="FFC000"/>
              </a:solidFill>
            </a:endParaRPr>
          </a:p>
          <a:p>
            <a:pPr algn="ctr">
              <a:defRPr/>
            </a:pPr>
            <a:r>
              <a:rPr lang="ru-RU" sz="2800" b="1" dirty="0">
                <a:solidFill>
                  <a:srgbClr val="FFC000"/>
                </a:solidFill>
              </a:rPr>
              <a:t>                           В) в день Святого </a:t>
            </a:r>
          </a:p>
          <a:p>
            <a:pPr algn="ctr">
              <a:defRPr/>
            </a:pPr>
            <a:r>
              <a:rPr lang="ru-RU" sz="2800" b="1" dirty="0">
                <a:solidFill>
                  <a:srgbClr val="FFC000"/>
                </a:solidFill>
              </a:rPr>
              <a:t>                            </a:t>
            </a:r>
            <a:r>
              <a:rPr lang="ru-RU" sz="2800" b="1" dirty="0" err="1">
                <a:solidFill>
                  <a:srgbClr val="FFC000"/>
                </a:solidFill>
              </a:rPr>
              <a:t>Сильвестра</a:t>
            </a:r>
            <a:r>
              <a:rPr lang="ru-RU" sz="5400" b="1" dirty="0">
                <a:solidFill>
                  <a:srgbClr val="FFC000"/>
                </a:solidFill>
              </a:rPr>
              <a:t> </a:t>
            </a:r>
          </a:p>
          <a:p>
            <a:pPr algn="ctr">
              <a:defRPr/>
            </a:pPr>
            <a:endParaRPr lang="ru-RU" sz="4400" b="1" dirty="0">
              <a:solidFill>
                <a:srgbClr val="FFC000"/>
              </a:solidFill>
              <a:effectLst>
                <a:outerShdw blurRad="38100" dist="38100" dir="2700000" algn="tl">
                  <a:srgbClr val="000000"/>
                </a:outerShdw>
              </a:effectLst>
            </a:endParaRPr>
          </a:p>
          <a:p>
            <a:pPr algn="ctr">
              <a:defRPr/>
            </a:pPr>
            <a:endParaRPr lang="ru-RU" sz="4400" b="1" dirty="0">
              <a:solidFill>
                <a:srgbClr val="FFC000"/>
              </a:solidFill>
              <a:effectLst>
                <a:outerShdw blurRad="38100" dist="38100" dir="2700000" algn="tl">
                  <a:srgbClr val="000000"/>
                </a:outerShdw>
              </a:effectLst>
            </a:endParaRPr>
          </a:p>
          <a:p>
            <a:pPr algn="ctr">
              <a:defRPr/>
            </a:pPr>
            <a:endParaRPr lang="ru-RU" sz="4400" b="1" dirty="0">
              <a:solidFill>
                <a:srgbClr val="FFC000"/>
              </a:solidFill>
              <a:effectLst>
                <a:outerShdw blurRad="38100" dist="38100" dir="2700000" algn="tl">
                  <a:srgbClr val="000000"/>
                </a:outerShdw>
              </a:effectLst>
            </a:endParaRPr>
          </a:p>
          <a:p>
            <a:pPr algn="ctr">
              <a:defRPr/>
            </a:pPr>
            <a:endParaRPr lang="en-US" sz="4400" b="1" dirty="0">
              <a:solidFill>
                <a:srgbClr val="FFC000"/>
              </a:solidFill>
              <a:effectLst>
                <a:outerShdw blurRad="38100" dist="38100" dir="2700000" algn="tl">
                  <a:srgbClr val="000000"/>
                </a:outerShdw>
              </a:effectLst>
            </a:endParaRPr>
          </a:p>
        </p:txBody>
      </p:sp>
      <p:sp>
        <p:nvSpPr>
          <p:cNvPr id="21507" name="Rectangle 3"/>
          <p:cNvSpPr>
            <a:spLocks noChangeAspect="1" noChangeArrowheads="1"/>
          </p:cNvSpPr>
          <p:nvPr/>
        </p:nvSpPr>
        <p:spPr bwMode="auto">
          <a:xfrm>
            <a:off x="0" y="4213225"/>
            <a:ext cx="9144000" cy="2643188"/>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 </a:t>
            </a:r>
            <a:r>
              <a:rPr lang="ru-RU" sz="4400" b="1" dirty="0">
                <a:solidFill>
                  <a:srgbClr val="FF0000"/>
                </a:solidFill>
                <a:effectLst>
                  <a:outerShdw blurRad="38100" dist="38100" dir="2700000" algn="tl">
                    <a:srgbClr val="000000"/>
                  </a:outerShdw>
                </a:effectLst>
              </a:rPr>
              <a:t>в день Святого </a:t>
            </a:r>
            <a:r>
              <a:rPr lang="ru-RU" sz="4400" b="1" dirty="0" err="1">
                <a:solidFill>
                  <a:srgbClr val="FF0000"/>
                </a:solidFill>
                <a:effectLst>
                  <a:outerShdw blurRad="38100" dist="38100" dir="2700000" algn="tl">
                    <a:srgbClr val="000000"/>
                  </a:outerShdw>
                </a:effectLst>
              </a:rPr>
              <a:t>Сильвестра</a:t>
            </a:r>
            <a:endParaRPr lang="ru-RU" sz="4400" b="1" dirty="0">
              <a:solidFill>
                <a:srgbClr val="FF0000"/>
              </a:solidFill>
              <a:effectLst>
                <a:outerShdw blurRad="38100" dist="38100" dir="2700000" algn="tl">
                  <a:srgbClr val="000000"/>
                </a:outerShdw>
              </a:effectLst>
            </a:endParaRPr>
          </a:p>
        </p:txBody>
      </p:sp>
      <p:sp>
        <p:nvSpPr>
          <p:cNvPr id="54277" name="Rectangle 4"/>
          <p:cNvSpPr>
            <a:spLocks noChangeArrowheads="1"/>
          </p:cNvSpPr>
          <p:nvPr/>
        </p:nvSpPr>
        <p:spPr bwMode="auto">
          <a:xfrm>
            <a:off x="2916238" y="2790825"/>
            <a:ext cx="3381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3200">
              <a:solidFill>
                <a:srgbClr val="FFCC00"/>
              </a:solidFill>
              <a:latin typeface="Impact" pitchFamily="34" charset="0"/>
            </a:endParaRPr>
          </a:p>
        </p:txBody>
      </p:sp>
      <p:sp>
        <p:nvSpPr>
          <p:cNvPr id="2150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5427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263" y="1784350"/>
            <a:ext cx="36004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pPr>
              <a:defRPr/>
            </a:pPr>
            <a:fld id="{0DC9E6B2-F666-4BC2-8480-84B502B9A1D0}" type="slidenum">
              <a:rPr lang="ru-RU"/>
              <a:pPr>
                <a:defRPr/>
              </a:pPr>
              <a:t>12</a:t>
            </a:fld>
            <a:endParaRPr lang="ru-RU"/>
          </a:p>
        </p:txBody>
      </p:sp>
      <p:sp>
        <p:nvSpPr>
          <p:cNvPr id="86018"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4000" dirty="0">
                <a:solidFill>
                  <a:srgbClr val="FFC000"/>
                </a:solidFill>
              </a:rPr>
              <a:t> Почему в немецком  рождественском </a:t>
            </a:r>
          </a:p>
          <a:p>
            <a:pPr algn="ctr">
              <a:defRPr/>
            </a:pPr>
            <a:r>
              <a:rPr lang="ru-RU" sz="4000" dirty="0">
                <a:solidFill>
                  <a:srgbClr val="FFC000"/>
                </a:solidFill>
              </a:rPr>
              <a:t>венке  4 свечи?</a:t>
            </a:r>
            <a:endParaRPr lang="en-US" sz="4400" dirty="0">
              <a:solidFill>
                <a:srgbClr val="FFC000"/>
              </a:solidFill>
              <a:effectLst>
                <a:outerShdw blurRad="38100" dist="38100" dir="2700000" algn="tl">
                  <a:srgbClr val="000000"/>
                </a:outerShdw>
              </a:effectLst>
            </a:endParaRPr>
          </a:p>
          <a:p>
            <a:pPr algn="ctr">
              <a:defRPr/>
            </a:pPr>
            <a:endParaRPr lang="en-US" sz="4000" b="1" dirty="0">
              <a:solidFill>
                <a:schemeClr val="bg1"/>
              </a:solidFill>
              <a:effectLst>
                <a:outerShdw blurRad="38100" dist="38100" dir="2700000" algn="tl">
                  <a:srgbClr val="000000"/>
                </a:outerShdw>
              </a:effectLst>
            </a:endParaRPr>
          </a:p>
        </p:txBody>
      </p:sp>
      <p:sp>
        <p:nvSpPr>
          <p:cNvPr id="86019" name="Rectangle 3"/>
          <p:cNvSpPr>
            <a:spLocks noChangeAspect="1" noChangeArrowheads="1"/>
          </p:cNvSpPr>
          <p:nvPr/>
        </p:nvSpPr>
        <p:spPr bwMode="auto">
          <a:xfrm>
            <a:off x="0" y="5040313"/>
            <a:ext cx="9144000" cy="18161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4000" b="1" dirty="0">
                <a:solidFill>
                  <a:srgbClr val="FF0000"/>
                </a:solidFill>
                <a:effectLst>
                  <a:outerShdw blurRad="38100" dist="38100" dir="2700000" algn="tl">
                    <a:srgbClr val="000000"/>
                  </a:outerShdw>
                </a:effectLst>
              </a:rPr>
              <a:t>Они символизируют 4 воскресенья </a:t>
            </a:r>
          </a:p>
          <a:p>
            <a:pPr algn="ctr">
              <a:defRPr/>
            </a:pPr>
            <a:r>
              <a:rPr lang="ru-RU" sz="4000" b="1" dirty="0">
                <a:solidFill>
                  <a:srgbClr val="FF0000"/>
                </a:solidFill>
                <a:effectLst>
                  <a:outerShdw blurRad="38100" dist="38100" dir="2700000" algn="tl">
                    <a:srgbClr val="000000"/>
                  </a:outerShdw>
                </a:effectLst>
              </a:rPr>
              <a:t>до Рождества</a:t>
            </a:r>
            <a:endParaRPr lang="en-US" sz="4000" b="1" dirty="0">
              <a:solidFill>
                <a:srgbClr val="FF0000"/>
              </a:solidFill>
              <a:effectLst>
                <a:outerShdw blurRad="38100" dist="38100" dir="2700000" algn="tl">
                  <a:srgbClr val="000000"/>
                </a:outerShdw>
              </a:effectLst>
            </a:endParaRPr>
          </a:p>
        </p:txBody>
      </p:sp>
      <p:sp>
        <p:nvSpPr>
          <p:cNvPr id="55301" name="Rectangle 4"/>
          <p:cNvSpPr>
            <a:spLocks noChangeArrowheads="1"/>
          </p:cNvSpPr>
          <p:nvPr/>
        </p:nvSpPr>
        <p:spPr bwMode="auto">
          <a:xfrm>
            <a:off x="2916238" y="2790825"/>
            <a:ext cx="3381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3200">
              <a:solidFill>
                <a:srgbClr val="FFCC00"/>
              </a:solidFill>
              <a:latin typeface="Impact" pitchFamily="34" charset="0"/>
            </a:endParaRPr>
          </a:p>
        </p:txBody>
      </p:sp>
      <p:sp>
        <p:nvSpPr>
          <p:cNvPr id="86021"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5530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3025" y="1322388"/>
            <a:ext cx="3700463"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nimBg="1"/>
      <p:bldP spid="860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2BE43E0A-A934-42DB-8A14-F8D16C8E3BCF}" type="slidenum">
              <a:rPr lang="ru-RU"/>
              <a:pPr>
                <a:defRPr/>
              </a:pPr>
              <a:t>13</a:t>
            </a:fld>
            <a:endParaRPr lang="ru-RU"/>
          </a:p>
        </p:txBody>
      </p:sp>
      <p:sp>
        <p:nvSpPr>
          <p:cNvPr id="103426" name="Rectangle 2"/>
          <p:cNvSpPr>
            <a:spLocks noChangeAspect="1" noChangeArrowheads="1"/>
          </p:cNvSpPr>
          <p:nvPr/>
        </p:nvSpPr>
        <p:spPr bwMode="auto">
          <a:xfrm>
            <a:off x="0" y="0"/>
            <a:ext cx="9144000" cy="7046913"/>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4400" b="1" dirty="0">
                <a:solidFill>
                  <a:srgbClr val="FFC000"/>
                </a:solidFill>
              </a:rPr>
              <a:t>Сколько окошек в </a:t>
            </a:r>
          </a:p>
          <a:p>
            <a:pPr algn="ctr">
              <a:defRPr/>
            </a:pPr>
            <a:r>
              <a:rPr lang="ru-RU" sz="4400" b="1" dirty="0">
                <a:solidFill>
                  <a:srgbClr val="FFC000"/>
                </a:solidFill>
              </a:rPr>
              <a:t>рождественском </a:t>
            </a:r>
          </a:p>
          <a:p>
            <a:pPr algn="ctr">
              <a:defRPr/>
            </a:pPr>
            <a:r>
              <a:rPr lang="ru-RU" sz="4400" b="1" dirty="0">
                <a:solidFill>
                  <a:srgbClr val="FFC000"/>
                </a:solidFill>
              </a:rPr>
              <a:t>календаре? </a:t>
            </a:r>
            <a:endParaRPr lang="en-US" sz="4400" b="1" dirty="0">
              <a:solidFill>
                <a:srgbClr val="FFC000"/>
              </a:solidFill>
              <a:effectLst>
                <a:outerShdw blurRad="38100" dist="38100" dir="2700000" algn="tl">
                  <a:srgbClr val="000000"/>
                </a:outerShdw>
              </a:effectLst>
              <a:cs typeface="Arial" charset="0"/>
            </a:endParaRPr>
          </a:p>
        </p:txBody>
      </p:sp>
      <p:sp>
        <p:nvSpPr>
          <p:cNvPr id="103427" name="Rectangle 3"/>
          <p:cNvSpPr>
            <a:spLocks noChangeAspect="1" noChangeArrowheads="1"/>
          </p:cNvSpPr>
          <p:nvPr/>
        </p:nvSpPr>
        <p:spPr bwMode="auto">
          <a:xfrm>
            <a:off x="1393825" y="5208588"/>
            <a:ext cx="6996113" cy="3429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9600" b="1" dirty="0">
                <a:solidFill>
                  <a:srgbClr val="FF0000"/>
                </a:solidFill>
                <a:effectLst>
                  <a:outerShdw blurRad="38100" dist="38100" dir="2700000" algn="tl">
                    <a:srgbClr val="000000"/>
                  </a:outerShdw>
                </a:effectLst>
              </a:rPr>
              <a:t>24</a:t>
            </a:r>
            <a:endParaRPr lang="en-US" sz="13800" b="1" dirty="0">
              <a:solidFill>
                <a:srgbClr val="FF0000"/>
              </a:solidFill>
              <a:effectLst>
                <a:outerShdw blurRad="38100" dist="38100" dir="2700000" algn="tl">
                  <a:srgbClr val="000000"/>
                </a:outerShdw>
              </a:effectLst>
            </a:endParaRPr>
          </a:p>
        </p:txBody>
      </p:sp>
      <p:sp>
        <p:nvSpPr>
          <p:cNvPr id="56325" name="Rectangle 4"/>
          <p:cNvSpPr>
            <a:spLocks noChangeArrowheads="1"/>
          </p:cNvSpPr>
          <p:nvPr/>
        </p:nvSpPr>
        <p:spPr bwMode="auto">
          <a:xfrm>
            <a:off x="2916238" y="2790825"/>
            <a:ext cx="3381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3200">
              <a:solidFill>
                <a:srgbClr val="FFCC00"/>
              </a:solidFill>
              <a:latin typeface="Impact" pitchFamily="34" charset="0"/>
            </a:endParaRPr>
          </a:p>
        </p:txBody>
      </p:sp>
      <p:sp>
        <p:nvSpPr>
          <p:cNvPr id="10342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563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0200" y="2243138"/>
            <a:ext cx="3482975"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52C0D47F-2F93-4DC3-8A83-3EAE1EB5622A}" type="slidenum">
              <a:rPr lang="ru-RU"/>
              <a:pPr>
                <a:defRPr/>
              </a:pPr>
              <a:t>14</a:t>
            </a:fld>
            <a:endParaRPr lang="ru-RU"/>
          </a:p>
        </p:txBody>
      </p:sp>
      <p:sp>
        <p:nvSpPr>
          <p:cNvPr id="60419" name="Rectangle 2"/>
          <p:cNvSpPr>
            <a:spLocks noChangeAspect="1" noChangeArrowheads="1"/>
          </p:cNvSpPr>
          <p:nvPr/>
        </p:nvSpPr>
        <p:spPr bwMode="auto">
          <a:xfrm>
            <a:off x="0" y="0"/>
            <a:ext cx="9144000" cy="7046913"/>
          </a:xfrm>
          <a:prstGeom prst="rect">
            <a:avLst/>
          </a:prstGeom>
          <a:gradFill rotWithShape="0">
            <a:gsLst>
              <a:gs pos="0">
                <a:srgbClr val="3366FF"/>
              </a:gs>
              <a:gs pos="50000">
                <a:srgbClr val="000066"/>
              </a:gs>
              <a:gs pos="100000">
                <a:srgbClr val="3366FF"/>
              </a:gs>
            </a:gsLst>
            <a:lin ang="0" scaled="1"/>
          </a:gradFill>
          <a:ln w="9525">
            <a:noFill/>
            <a:miter lim="800000"/>
            <a:headEnd/>
            <a:tailEnd/>
          </a:ln>
        </p:spPr>
        <p:txBody>
          <a:bodyPr wrap="none"/>
          <a:lstStyle/>
          <a:p>
            <a:pPr algn="ctr"/>
            <a:r>
              <a:rPr lang="ru-RU" sz="4000" b="1">
                <a:solidFill>
                  <a:srgbClr val="FFC000"/>
                </a:solidFill>
              </a:rPr>
              <a:t>Какое растение является символом</a:t>
            </a:r>
          </a:p>
          <a:p>
            <a:pPr algn="ctr"/>
            <a:r>
              <a:rPr lang="ru-RU" sz="4000" b="1">
                <a:solidFill>
                  <a:srgbClr val="FFC000"/>
                </a:solidFill>
              </a:rPr>
              <a:t> Рождества во многих странах?</a:t>
            </a:r>
          </a:p>
        </p:txBody>
      </p:sp>
      <p:sp>
        <p:nvSpPr>
          <p:cNvPr id="103427" name="Rectangle 3"/>
          <p:cNvSpPr>
            <a:spLocks noChangeAspect="1" noChangeArrowheads="1"/>
          </p:cNvSpPr>
          <p:nvPr/>
        </p:nvSpPr>
        <p:spPr bwMode="auto">
          <a:xfrm>
            <a:off x="1393825" y="5208588"/>
            <a:ext cx="6996113" cy="3429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8000" b="1" dirty="0" err="1">
                <a:solidFill>
                  <a:srgbClr val="FF0000"/>
                </a:solidFill>
                <a:effectLst>
                  <a:outerShdw blurRad="38100" dist="38100" dir="2700000" algn="tl">
                    <a:srgbClr val="000000"/>
                  </a:outerShdw>
                </a:effectLst>
              </a:rPr>
              <a:t>пуансеттия</a:t>
            </a:r>
            <a:endParaRPr lang="en-US" sz="9600" b="1" dirty="0">
              <a:solidFill>
                <a:srgbClr val="FF0000"/>
              </a:solidFill>
              <a:effectLst>
                <a:outerShdw blurRad="38100" dist="38100" dir="2700000" algn="tl">
                  <a:srgbClr val="000000"/>
                </a:outerShdw>
              </a:effectLst>
            </a:endParaRPr>
          </a:p>
        </p:txBody>
      </p:sp>
      <p:sp>
        <p:nvSpPr>
          <p:cNvPr id="60421"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10342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60423" name="Picture 2"/>
          <p:cNvPicPr>
            <a:picLocks noChangeAspect="1" noChangeArrowheads="1"/>
          </p:cNvPicPr>
          <p:nvPr/>
        </p:nvPicPr>
        <p:blipFill>
          <a:blip r:embed="rId4" cstate="print"/>
          <a:srcRect/>
          <a:stretch>
            <a:fillRect/>
          </a:stretch>
        </p:blipFill>
        <p:spPr bwMode="auto">
          <a:xfrm>
            <a:off x="3062288" y="1684338"/>
            <a:ext cx="3168650" cy="3167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F630ED6D-02C3-4246-922E-87929DD39540}" type="slidenum">
              <a:rPr lang="ru-RU"/>
              <a:pPr>
                <a:defRPr/>
              </a:pPr>
              <a:t>2</a:t>
            </a:fld>
            <a:endParaRPr lang="ru-RU"/>
          </a:p>
        </p:txBody>
      </p:sp>
      <p:sp>
        <p:nvSpPr>
          <p:cNvPr id="53251" name="Rectangle 2"/>
          <p:cNvSpPr>
            <a:spLocks noChangeAspect="1" noChangeArrowheads="1"/>
          </p:cNvSpPr>
          <p:nvPr/>
        </p:nvSpPr>
        <p:spPr bwMode="auto">
          <a:xfrm>
            <a:off x="0" y="0"/>
            <a:ext cx="9144000" cy="7046913"/>
          </a:xfrm>
          <a:prstGeom prst="rect">
            <a:avLst/>
          </a:prstGeom>
          <a:gradFill rotWithShape="0">
            <a:gsLst>
              <a:gs pos="0">
                <a:srgbClr val="3366FF"/>
              </a:gs>
              <a:gs pos="50000">
                <a:srgbClr val="000066"/>
              </a:gs>
              <a:gs pos="100000">
                <a:srgbClr val="3366FF"/>
              </a:gs>
            </a:gsLst>
            <a:lin ang="0" scaled="1"/>
          </a:gradFill>
          <a:ln w="9525">
            <a:noFill/>
            <a:miter lim="800000"/>
            <a:headEnd/>
            <a:tailEnd/>
          </a:ln>
        </p:spPr>
        <p:txBody>
          <a:bodyPr wrap="none"/>
          <a:lstStyle/>
          <a:p>
            <a:pPr algn="ctr"/>
            <a:r>
              <a:rPr lang="ru-RU" sz="3600" b="1">
                <a:solidFill>
                  <a:srgbClr val="FFC000"/>
                </a:solidFill>
              </a:rPr>
              <a:t>Какой русский царь повелел отмечать</a:t>
            </a:r>
          </a:p>
          <a:p>
            <a:pPr algn="ctr"/>
            <a:r>
              <a:rPr lang="ru-RU" sz="3600" b="1">
                <a:solidFill>
                  <a:srgbClr val="FFC000"/>
                </a:solidFill>
              </a:rPr>
              <a:t>на Руси новый год первого января?</a:t>
            </a:r>
          </a:p>
        </p:txBody>
      </p:sp>
      <p:sp>
        <p:nvSpPr>
          <p:cNvPr id="103427" name="Rectangle 3"/>
          <p:cNvSpPr>
            <a:spLocks noChangeAspect="1" noChangeArrowheads="1"/>
          </p:cNvSpPr>
          <p:nvPr/>
        </p:nvSpPr>
        <p:spPr bwMode="auto">
          <a:xfrm>
            <a:off x="1393825" y="5208588"/>
            <a:ext cx="6996113" cy="3429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8800" b="1" dirty="0">
                <a:solidFill>
                  <a:srgbClr val="FF0000"/>
                </a:solidFill>
                <a:effectLst>
                  <a:outerShdw blurRad="38100" dist="38100" dir="2700000" algn="tl">
                    <a:srgbClr val="000000"/>
                  </a:outerShdw>
                </a:effectLst>
              </a:rPr>
              <a:t>Пётр </a:t>
            </a:r>
            <a:r>
              <a:rPr lang="de-DE" sz="8800" b="1" dirty="0">
                <a:solidFill>
                  <a:srgbClr val="FF0000"/>
                </a:solidFill>
                <a:effectLst>
                  <a:outerShdw blurRad="38100" dist="38100" dir="2700000" algn="tl">
                    <a:srgbClr val="000000"/>
                  </a:outerShdw>
                </a:effectLst>
              </a:rPr>
              <a:t>I</a:t>
            </a:r>
            <a:endParaRPr lang="en-US" sz="11500" b="1" dirty="0">
              <a:solidFill>
                <a:srgbClr val="FF0000"/>
              </a:solidFill>
              <a:effectLst>
                <a:outerShdw blurRad="38100" dist="38100" dir="2700000" algn="tl">
                  <a:srgbClr val="000000"/>
                </a:outerShdw>
              </a:effectLst>
            </a:endParaRPr>
          </a:p>
        </p:txBody>
      </p:sp>
      <p:sp>
        <p:nvSpPr>
          <p:cNvPr id="53253"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10342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53255" name="Picture 2"/>
          <p:cNvPicPr>
            <a:picLocks noChangeAspect="1" noChangeArrowheads="1"/>
          </p:cNvPicPr>
          <p:nvPr/>
        </p:nvPicPr>
        <p:blipFill>
          <a:blip r:embed="rId4" cstate="print"/>
          <a:srcRect/>
          <a:stretch>
            <a:fillRect/>
          </a:stretch>
        </p:blipFill>
        <p:spPr bwMode="auto">
          <a:xfrm>
            <a:off x="2414588" y="1731963"/>
            <a:ext cx="4498975" cy="2622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1A8FEE2E-3844-466B-AF78-75F1C9ED1E0F}" type="slidenum">
              <a:rPr lang="ru-RU"/>
              <a:pPr>
                <a:defRPr/>
              </a:pPr>
              <a:t>3</a:t>
            </a:fld>
            <a:endParaRPr lang="ru-RU"/>
          </a:p>
        </p:txBody>
      </p:sp>
      <p:sp>
        <p:nvSpPr>
          <p:cNvPr id="27650"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4400" b="1" dirty="0">
                <a:solidFill>
                  <a:schemeClr val="bg1"/>
                </a:solidFill>
                <a:effectLst>
                  <a:outerShdw blurRad="38100" dist="38100" dir="2700000" algn="tl">
                    <a:srgbClr val="000000"/>
                  </a:outerShdw>
                </a:effectLst>
              </a:rPr>
              <a:t>Когда празднуется </a:t>
            </a:r>
          </a:p>
          <a:p>
            <a:pPr algn="ctr">
              <a:defRPr/>
            </a:pPr>
            <a:r>
              <a:rPr lang="ru-RU" sz="4400" b="1" dirty="0">
                <a:solidFill>
                  <a:schemeClr val="bg1"/>
                </a:solidFill>
                <a:effectLst>
                  <a:outerShdw blurRad="38100" dist="38100" dir="2700000" algn="tl">
                    <a:srgbClr val="000000"/>
                  </a:outerShdw>
                </a:effectLst>
              </a:rPr>
              <a:t>католическое Рождество?</a:t>
            </a:r>
            <a:endParaRPr lang="en-US" sz="4400" b="1" dirty="0">
              <a:solidFill>
                <a:schemeClr val="bg1"/>
              </a:solidFill>
              <a:effectLst>
                <a:outerShdw blurRad="38100" dist="38100" dir="2700000" algn="tl">
                  <a:srgbClr val="000000"/>
                </a:outerShdw>
              </a:effectLst>
            </a:endParaRPr>
          </a:p>
        </p:txBody>
      </p:sp>
      <p:sp>
        <p:nvSpPr>
          <p:cNvPr id="27651" name="Rectangle 3"/>
          <p:cNvSpPr>
            <a:spLocks noChangeAspect="1" noChangeArrowheads="1"/>
          </p:cNvSpPr>
          <p:nvPr/>
        </p:nvSpPr>
        <p:spPr bwMode="auto">
          <a:xfrm>
            <a:off x="0" y="3429000"/>
            <a:ext cx="9144000" cy="3724275"/>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7200" b="1" dirty="0">
              <a:solidFill>
                <a:schemeClr val="bg1"/>
              </a:solidFill>
              <a:effectLst>
                <a:outerShdw blurRad="38100" dist="38100" dir="2700000" algn="tl">
                  <a:srgbClr val="000000"/>
                </a:outerShdw>
              </a:effectLst>
            </a:endParaRPr>
          </a:p>
          <a:p>
            <a:pPr algn="ctr">
              <a:defRPr/>
            </a:pPr>
            <a:r>
              <a:rPr lang="ru-RU" sz="7200" b="1" dirty="0">
                <a:solidFill>
                  <a:schemeClr val="bg1"/>
                </a:solidFill>
                <a:effectLst>
                  <a:outerShdw blurRad="38100" dist="38100" dir="2700000" algn="tl">
                    <a:srgbClr val="000000"/>
                  </a:outerShdw>
                </a:effectLst>
              </a:rPr>
              <a:t>   </a:t>
            </a:r>
            <a:r>
              <a:rPr lang="ru-RU" sz="7200" b="1" dirty="0">
                <a:solidFill>
                  <a:srgbClr val="FF0000"/>
                </a:solidFill>
                <a:effectLst>
                  <a:outerShdw blurRad="38100" dist="38100" dir="2700000" algn="tl">
                    <a:srgbClr val="000000"/>
                  </a:outerShdw>
                </a:effectLst>
              </a:rPr>
              <a:t>25 декабря</a:t>
            </a:r>
            <a:endParaRPr lang="en-US" sz="7200" b="1" dirty="0">
              <a:solidFill>
                <a:srgbClr val="FF0000"/>
              </a:solidFill>
              <a:effectLst>
                <a:outerShdw blurRad="38100" dist="38100" dir="2700000" algn="tl">
                  <a:srgbClr val="000000"/>
                </a:outerShdw>
              </a:effectLst>
            </a:endParaRPr>
          </a:p>
        </p:txBody>
      </p:sp>
      <p:sp>
        <p:nvSpPr>
          <p:cNvPr id="47109" name="Rectangle 4"/>
          <p:cNvSpPr>
            <a:spLocks noChangeArrowheads="1"/>
          </p:cNvSpPr>
          <p:nvPr/>
        </p:nvSpPr>
        <p:spPr bwMode="auto">
          <a:xfrm>
            <a:off x="2916238" y="2790825"/>
            <a:ext cx="3381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3200">
              <a:solidFill>
                <a:srgbClr val="FFCC00"/>
              </a:solidFill>
              <a:latin typeface="Impact" pitchFamily="34" charset="0"/>
            </a:endParaRPr>
          </a:p>
        </p:txBody>
      </p:sp>
      <p:sp>
        <p:nvSpPr>
          <p:cNvPr id="27653"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47111" name="Picture 2" descr="http://public.bay.livefilestore.com/y1pi2y3MHau7jsUxVPlF1kD7k-bgh1_OIyQPNirvP2srLNa4Vq3VIx7wFzqqsCagU9iAb_zvAy7ABZByixz4FPa-w/glocken19.gif">
            <a:hlinkClick r:id="rId4"/>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1013" y="2128838"/>
            <a:ext cx="3278187"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pPr>
              <a:defRPr/>
            </a:pPr>
            <a:fld id="{B92AC05E-22B7-4D2F-914A-26B2ADA5FC7E}" type="slidenum">
              <a:rPr lang="ru-RU"/>
              <a:pPr>
                <a:defRPr/>
              </a:pPr>
              <a:t>4</a:t>
            </a:fld>
            <a:endParaRPr lang="ru-RU"/>
          </a:p>
        </p:txBody>
      </p:sp>
      <p:sp>
        <p:nvSpPr>
          <p:cNvPr id="26626" name="Rectangle 2"/>
          <p:cNvSpPr>
            <a:spLocks noChangeAspect="1" noChangeArrowheads="1"/>
          </p:cNvSpPr>
          <p:nvPr/>
        </p:nvSpPr>
        <p:spPr bwMode="auto">
          <a:xfrm>
            <a:off x="0" y="0"/>
            <a:ext cx="9347200" cy="68580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4800" b="1" dirty="0">
                <a:solidFill>
                  <a:schemeClr val="bg1"/>
                </a:solidFill>
                <a:effectLst>
                  <a:outerShdw blurRad="38100" dist="38100" dir="2700000" algn="tl">
                    <a:srgbClr val="000000"/>
                  </a:outerShdw>
                </a:effectLst>
              </a:rPr>
              <a:t>Кого в разных странах </a:t>
            </a:r>
          </a:p>
          <a:p>
            <a:pPr algn="ctr">
              <a:defRPr/>
            </a:pPr>
            <a:r>
              <a:rPr lang="ru-RU" sz="4800" b="1" dirty="0">
                <a:solidFill>
                  <a:schemeClr val="bg1"/>
                </a:solidFill>
                <a:effectLst>
                  <a:outerShdw blurRad="38100" dist="38100" dir="2700000" algn="tl">
                    <a:srgbClr val="000000"/>
                  </a:outerShdw>
                </a:effectLst>
              </a:rPr>
              <a:t>называют такими именами:</a:t>
            </a:r>
          </a:p>
          <a:p>
            <a:pPr algn="ctr">
              <a:defRPr/>
            </a:pPr>
            <a:r>
              <a:rPr lang="ru-RU" sz="4000" b="1" i="1" dirty="0" err="1">
                <a:solidFill>
                  <a:schemeClr val="bg1"/>
                </a:solidFill>
                <a:effectLst>
                  <a:outerShdw blurRad="38100" dist="38100" dir="2700000" algn="tl">
                    <a:srgbClr val="000000"/>
                  </a:outerShdw>
                </a:effectLst>
                <a:cs typeface="Arial" charset="0"/>
              </a:rPr>
              <a:t>Юлеманден</a:t>
            </a:r>
            <a:r>
              <a:rPr lang="ru-RU" sz="4000" b="1" i="1" dirty="0">
                <a:solidFill>
                  <a:schemeClr val="bg1"/>
                </a:solidFill>
                <a:effectLst>
                  <a:outerShdw blurRad="38100" dist="38100" dir="2700000" algn="tl">
                    <a:srgbClr val="000000"/>
                  </a:outerShdw>
                </a:effectLst>
                <a:cs typeface="Arial" charset="0"/>
              </a:rPr>
              <a:t> (Дания),</a:t>
            </a:r>
          </a:p>
          <a:p>
            <a:pPr algn="ctr">
              <a:defRPr/>
            </a:pPr>
            <a:r>
              <a:rPr lang="ru-RU" sz="4000" b="1" i="1" dirty="0" err="1">
                <a:solidFill>
                  <a:schemeClr val="bg1"/>
                </a:solidFill>
                <a:effectLst>
                  <a:outerShdw blurRad="38100" dist="38100" dir="2700000" algn="tl">
                    <a:srgbClr val="000000"/>
                  </a:outerShdw>
                </a:effectLst>
                <a:cs typeface="Arial" charset="0"/>
              </a:rPr>
              <a:t>Сегацу-сан</a:t>
            </a:r>
            <a:r>
              <a:rPr lang="ru-RU" sz="4000" b="1" i="1" dirty="0">
                <a:solidFill>
                  <a:schemeClr val="bg1"/>
                </a:solidFill>
                <a:effectLst>
                  <a:outerShdw blurRad="38100" dist="38100" dir="2700000" algn="tl">
                    <a:srgbClr val="000000"/>
                  </a:outerShdw>
                </a:effectLst>
                <a:cs typeface="Arial" charset="0"/>
              </a:rPr>
              <a:t> (Япония),</a:t>
            </a:r>
          </a:p>
          <a:p>
            <a:pPr algn="ctr">
              <a:defRPr/>
            </a:pPr>
            <a:r>
              <a:rPr lang="ru-RU" sz="4000" b="1" i="1" dirty="0" err="1">
                <a:solidFill>
                  <a:schemeClr val="bg1"/>
                </a:solidFill>
                <a:effectLst>
                  <a:outerShdw blurRad="38100" dist="38100" dir="2700000" algn="tl">
                    <a:srgbClr val="000000"/>
                  </a:outerShdw>
                </a:effectLst>
                <a:cs typeface="Arial" charset="0"/>
              </a:rPr>
              <a:t>Дун</a:t>
            </a:r>
            <a:r>
              <a:rPr lang="ru-RU" sz="4000" b="1" i="1" dirty="0">
                <a:solidFill>
                  <a:schemeClr val="bg1"/>
                </a:solidFill>
                <a:effectLst>
                  <a:outerShdw blurRad="38100" dist="38100" dir="2700000" algn="tl">
                    <a:srgbClr val="000000"/>
                  </a:outerShdw>
                </a:effectLst>
                <a:cs typeface="Arial" charset="0"/>
              </a:rPr>
              <a:t> </a:t>
            </a:r>
            <a:r>
              <a:rPr lang="ru-RU" sz="4000" b="1" i="1" dirty="0" err="1">
                <a:solidFill>
                  <a:schemeClr val="bg1"/>
                </a:solidFill>
                <a:effectLst>
                  <a:outerShdw blurRad="38100" dist="38100" dir="2700000" algn="tl">
                    <a:srgbClr val="000000"/>
                  </a:outerShdw>
                </a:effectLst>
                <a:cs typeface="Arial" charset="0"/>
              </a:rPr>
              <a:t>Че</a:t>
            </a:r>
            <a:r>
              <a:rPr lang="ru-RU" sz="4000" b="1" i="1" dirty="0">
                <a:solidFill>
                  <a:schemeClr val="bg1"/>
                </a:solidFill>
                <a:effectLst>
                  <a:outerShdw blurRad="38100" dist="38100" dir="2700000" algn="tl">
                    <a:srgbClr val="000000"/>
                  </a:outerShdw>
                </a:effectLst>
                <a:cs typeface="Arial" charset="0"/>
              </a:rPr>
              <a:t> </a:t>
            </a:r>
            <a:r>
              <a:rPr lang="ru-RU" sz="4000" b="1" i="1" dirty="0" err="1">
                <a:solidFill>
                  <a:schemeClr val="bg1"/>
                </a:solidFill>
                <a:effectLst>
                  <a:outerShdw blurRad="38100" dist="38100" dir="2700000" algn="tl">
                    <a:srgbClr val="000000"/>
                  </a:outerShdw>
                </a:effectLst>
                <a:cs typeface="Arial" charset="0"/>
              </a:rPr>
              <a:t>Лао</a:t>
            </a:r>
            <a:r>
              <a:rPr lang="ru-RU" sz="4000" b="1" i="1" dirty="0">
                <a:solidFill>
                  <a:schemeClr val="bg1"/>
                </a:solidFill>
                <a:effectLst>
                  <a:outerShdw blurRad="38100" dist="38100" dir="2700000" algn="tl">
                    <a:srgbClr val="000000"/>
                  </a:outerShdw>
                </a:effectLst>
                <a:cs typeface="Arial" charset="0"/>
              </a:rPr>
              <a:t> </a:t>
            </a:r>
            <a:r>
              <a:rPr lang="ru-RU" sz="4000" b="1" i="1" dirty="0" err="1">
                <a:solidFill>
                  <a:schemeClr val="bg1"/>
                </a:solidFill>
                <a:effectLst>
                  <a:outerShdw blurRad="38100" dist="38100" dir="2700000" algn="tl">
                    <a:srgbClr val="000000"/>
                  </a:outerShdw>
                </a:effectLst>
                <a:cs typeface="Arial" charset="0"/>
              </a:rPr>
              <a:t>Рен</a:t>
            </a:r>
            <a:r>
              <a:rPr lang="ru-RU" sz="4000" b="1" i="1" dirty="0">
                <a:solidFill>
                  <a:schemeClr val="bg1"/>
                </a:solidFill>
                <a:effectLst>
                  <a:outerShdw blurRad="38100" dist="38100" dir="2700000" algn="tl">
                    <a:srgbClr val="000000"/>
                  </a:outerShdw>
                </a:effectLst>
                <a:cs typeface="Arial" charset="0"/>
              </a:rPr>
              <a:t> (Китай), </a:t>
            </a:r>
          </a:p>
          <a:p>
            <a:pPr algn="ctr">
              <a:defRPr/>
            </a:pPr>
            <a:r>
              <a:rPr lang="ru-RU" sz="4000" b="1" i="1" dirty="0">
                <a:solidFill>
                  <a:schemeClr val="bg1"/>
                </a:solidFill>
                <a:effectLst>
                  <a:outerShdw blurRad="38100" dist="38100" dir="2700000" algn="tl">
                    <a:srgbClr val="000000"/>
                  </a:outerShdw>
                </a:effectLst>
                <a:cs typeface="Arial" charset="0"/>
              </a:rPr>
              <a:t>Папай </a:t>
            </a:r>
            <a:r>
              <a:rPr lang="ru-RU" sz="4000" b="1" i="1" dirty="0" err="1">
                <a:solidFill>
                  <a:schemeClr val="bg1"/>
                </a:solidFill>
                <a:effectLst>
                  <a:outerShdw blurRad="38100" dist="38100" dir="2700000" algn="tl">
                    <a:srgbClr val="000000"/>
                  </a:outerShdw>
                </a:effectLst>
                <a:cs typeface="Arial" charset="0"/>
              </a:rPr>
              <a:t>Ноэль</a:t>
            </a:r>
            <a:r>
              <a:rPr lang="ru-RU" sz="4000" b="1" i="1" dirty="0">
                <a:solidFill>
                  <a:schemeClr val="bg1"/>
                </a:solidFill>
                <a:effectLst>
                  <a:outerShdw blurRad="38100" dist="38100" dir="2700000" algn="tl">
                    <a:srgbClr val="000000"/>
                  </a:outerShdw>
                </a:effectLst>
                <a:cs typeface="Arial" charset="0"/>
              </a:rPr>
              <a:t> (Панама),</a:t>
            </a:r>
          </a:p>
          <a:p>
            <a:pPr algn="ctr">
              <a:defRPr/>
            </a:pPr>
            <a:r>
              <a:rPr lang="ru-RU" sz="4000" b="1" i="1" dirty="0" err="1">
                <a:solidFill>
                  <a:schemeClr val="bg1"/>
                </a:solidFill>
                <a:effectLst>
                  <a:outerShdw blurRad="38100" dist="38100" dir="2700000" algn="tl">
                    <a:srgbClr val="000000"/>
                  </a:outerShdw>
                </a:effectLst>
                <a:cs typeface="Arial" charset="0"/>
              </a:rPr>
              <a:t>Карбобо</a:t>
            </a:r>
            <a:r>
              <a:rPr lang="ru-RU" sz="4000" b="1" i="1" dirty="0">
                <a:solidFill>
                  <a:schemeClr val="bg1"/>
                </a:solidFill>
                <a:effectLst>
                  <a:outerShdw blurRad="38100" dist="38100" dir="2700000" algn="tl">
                    <a:srgbClr val="000000"/>
                  </a:outerShdw>
                </a:effectLst>
                <a:cs typeface="Arial" charset="0"/>
              </a:rPr>
              <a:t> (Узбекистан).</a:t>
            </a:r>
          </a:p>
          <a:p>
            <a:pPr algn="ctr">
              <a:defRPr/>
            </a:pPr>
            <a:endParaRPr lang="ru-RU" sz="4000" b="1" dirty="0">
              <a:solidFill>
                <a:schemeClr val="bg1"/>
              </a:solidFill>
              <a:effectLst>
                <a:outerShdw blurRad="38100" dist="38100" dir="2700000" algn="tl">
                  <a:srgbClr val="000000"/>
                </a:outerShdw>
              </a:effectLst>
              <a:cs typeface="Arial" charset="0"/>
            </a:endParaRPr>
          </a:p>
          <a:p>
            <a:pPr algn="ctr">
              <a:defRPr/>
            </a:pPr>
            <a:endParaRPr lang="en-US" sz="4000" b="1" dirty="0">
              <a:solidFill>
                <a:schemeClr val="bg1"/>
              </a:solidFill>
              <a:effectLst>
                <a:outerShdw blurRad="38100" dist="38100" dir="2700000" algn="tl">
                  <a:srgbClr val="000000"/>
                </a:outerShdw>
              </a:effectLst>
              <a:cs typeface="Arial" charset="0"/>
            </a:endParaRPr>
          </a:p>
        </p:txBody>
      </p:sp>
      <p:sp>
        <p:nvSpPr>
          <p:cNvPr id="26627" name="Rectangle 3"/>
          <p:cNvSpPr>
            <a:spLocks noChangeAspect="1" noChangeArrowheads="1"/>
          </p:cNvSpPr>
          <p:nvPr/>
        </p:nvSpPr>
        <p:spPr bwMode="auto">
          <a:xfrm>
            <a:off x="1393825" y="5208588"/>
            <a:ext cx="6996113" cy="3429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endParaRPr lang="en-US" sz="7200" b="1" dirty="0">
              <a:solidFill>
                <a:srgbClr val="FF0000"/>
              </a:solidFill>
              <a:effectLst>
                <a:outerShdw blurRad="38100" dist="38100" dir="2700000" algn="tl">
                  <a:srgbClr val="000000"/>
                </a:outerShdw>
              </a:effectLst>
            </a:endParaRPr>
          </a:p>
          <a:p>
            <a:pPr algn="ctr">
              <a:defRPr/>
            </a:pPr>
            <a:r>
              <a:rPr lang="en-US" sz="7200" b="1" dirty="0">
                <a:solidFill>
                  <a:srgbClr val="FF0000"/>
                </a:solidFill>
                <a:effectLst>
                  <a:outerShdw blurRad="38100" dist="38100" dir="2700000" algn="tl">
                    <a:srgbClr val="000000"/>
                  </a:outerShdw>
                </a:effectLst>
              </a:rPr>
              <a:t> </a:t>
            </a:r>
            <a:r>
              <a:rPr lang="ru-RU" sz="6000" b="1" dirty="0">
                <a:solidFill>
                  <a:srgbClr val="FF0000"/>
                </a:solidFill>
                <a:effectLst>
                  <a:outerShdw blurRad="38100" dist="38100" dir="2700000" algn="tl">
                    <a:srgbClr val="000000"/>
                  </a:outerShdw>
                </a:effectLst>
              </a:rPr>
              <a:t>Деда </a:t>
            </a:r>
            <a:r>
              <a:rPr lang="ru-RU" sz="6000" b="1" dirty="0" smtClean="0">
                <a:solidFill>
                  <a:srgbClr val="FF0000"/>
                </a:solidFill>
                <a:effectLst>
                  <a:outerShdw blurRad="38100" dist="38100" dir="2700000" algn="tl">
                    <a:srgbClr val="000000"/>
                  </a:outerShdw>
                </a:effectLst>
              </a:rPr>
              <a:t>Мороза</a:t>
            </a:r>
            <a:endParaRPr lang="en-US" sz="6000" b="1" dirty="0">
              <a:solidFill>
                <a:srgbClr val="FF0000"/>
              </a:solidFill>
              <a:effectLst>
                <a:outerShdw blurRad="38100" dist="38100" dir="2700000" algn="tl">
                  <a:srgbClr val="000000"/>
                </a:outerShdw>
              </a:effectLst>
            </a:endParaRPr>
          </a:p>
        </p:txBody>
      </p:sp>
      <p:sp>
        <p:nvSpPr>
          <p:cNvPr id="59397" name="Rectangle 4"/>
          <p:cNvSpPr>
            <a:spLocks noChangeArrowheads="1"/>
          </p:cNvSpPr>
          <p:nvPr/>
        </p:nvSpPr>
        <p:spPr bwMode="auto">
          <a:xfrm>
            <a:off x="2916238" y="2790825"/>
            <a:ext cx="46037"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2662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pPr>
              <a:defRPr/>
            </a:pPr>
            <a:fld id="{B1481FA8-0121-46E1-9519-78AC6A069D5F}" type="slidenum">
              <a:rPr lang="ru-RU"/>
              <a:pPr>
                <a:defRPr/>
              </a:pPr>
              <a:t>5</a:t>
            </a:fld>
            <a:endParaRPr lang="ru-RU"/>
          </a:p>
        </p:txBody>
      </p:sp>
      <p:sp>
        <p:nvSpPr>
          <p:cNvPr id="61443" name="Rectangle 2"/>
          <p:cNvSpPr>
            <a:spLocks noChangeAspect="1" noChangeArrowheads="1"/>
          </p:cNvSpPr>
          <p:nvPr/>
        </p:nvSpPr>
        <p:spPr bwMode="auto">
          <a:xfrm>
            <a:off x="0" y="0"/>
            <a:ext cx="9144000" cy="7046913"/>
          </a:xfrm>
          <a:prstGeom prst="rect">
            <a:avLst/>
          </a:prstGeom>
          <a:gradFill rotWithShape="0">
            <a:gsLst>
              <a:gs pos="0">
                <a:srgbClr val="3366FF"/>
              </a:gs>
              <a:gs pos="50000">
                <a:srgbClr val="000066"/>
              </a:gs>
              <a:gs pos="100000">
                <a:srgbClr val="3366FF"/>
              </a:gs>
            </a:gsLst>
            <a:lin ang="0" scaled="1"/>
          </a:gradFill>
          <a:ln w="9525">
            <a:noFill/>
            <a:miter lim="800000"/>
            <a:headEnd/>
            <a:tailEnd/>
          </a:ln>
        </p:spPr>
        <p:txBody>
          <a:bodyPr wrap="none"/>
          <a:lstStyle/>
          <a:p>
            <a:pPr algn="ctr"/>
            <a:r>
              <a:rPr lang="ru-RU" sz="4800" b="1">
                <a:solidFill>
                  <a:srgbClr val="FFC000"/>
                </a:solidFill>
              </a:rPr>
              <a:t>В какой стране зародился</a:t>
            </a:r>
          </a:p>
          <a:p>
            <a:pPr algn="ctr"/>
            <a:r>
              <a:rPr lang="ru-RU" sz="4800" b="1">
                <a:solidFill>
                  <a:srgbClr val="FFC000"/>
                </a:solidFill>
              </a:rPr>
              <a:t> обычай ставить на </a:t>
            </a:r>
          </a:p>
          <a:p>
            <a:pPr algn="ctr"/>
            <a:r>
              <a:rPr lang="ru-RU" sz="4800" b="1">
                <a:solidFill>
                  <a:srgbClr val="FFC000"/>
                </a:solidFill>
              </a:rPr>
              <a:t>рождество ёлку?</a:t>
            </a:r>
          </a:p>
          <a:p>
            <a:pPr algn="ctr"/>
            <a:r>
              <a:rPr lang="ru-RU" sz="4000" b="1">
                <a:solidFill>
                  <a:srgbClr val="FFC000"/>
                </a:solidFill>
              </a:rPr>
              <a:t>        А) в Германии</a:t>
            </a:r>
          </a:p>
          <a:p>
            <a:pPr algn="ctr"/>
            <a:r>
              <a:rPr lang="ru-RU" sz="4000" b="1">
                <a:solidFill>
                  <a:srgbClr val="FFC000"/>
                </a:solidFill>
              </a:rPr>
              <a:t>    Б) в России</a:t>
            </a:r>
          </a:p>
          <a:p>
            <a:pPr algn="ctr"/>
            <a:r>
              <a:rPr lang="ru-RU" sz="4000" b="1">
                <a:solidFill>
                  <a:srgbClr val="FFC000"/>
                </a:solidFill>
              </a:rPr>
              <a:t>С) в США</a:t>
            </a:r>
          </a:p>
        </p:txBody>
      </p:sp>
      <p:sp>
        <p:nvSpPr>
          <p:cNvPr id="103427" name="Rectangle 3"/>
          <p:cNvSpPr>
            <a:spLocks noChangeAspect="1" noChangeArrowheads="1"/>
          </p:cNvSpPr>
          <p:nvPr/>
        </p:nvSpPr>
        <p:spPr bwMode="auto">
          <a:xfrm>
            <a:off x="1379538" y="5222875"/>
            <a:ext cx="6996112" cy="3429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В Германии</a:t>
            </a:r>
            <a:endParaRPr lang="en-US" sz="8800" b="1" dirty="0">
              <a:solidFill>
                <a:srgbClr val="FF0000"/>
              </a:solidFill>
              <a:effectLst>
                <a:outerShdw blurRad="38100" dist="38100" dir="2700000" algn="tl">
                  <a:srgbClr val="000000"/>
                </a:outerShdw>
              </a:effectLst>
            </a:endParaRPr>
          </a:p>
        </p:txBody>
      </p:sp>
      <p:sp>
        <p:nvSpPr>
          <p:cNvPr id="61445"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r>
              <a:rPr lang="ru-RU" sz="3200">
                <a:solidFill>
                  <a:srgbClr val="FFCC00"/>
                </a:solidFill>
                <a:latin typeface="Impact" pitchFamily="34" charset="0"/>
              </a:rPr>
              <a:t> </a:t>
            </a:r>
          </a:p>
        </p:txBody>
      </p:sp>
      <p:sp>
        <p:nvSpPr>
          <p:cNvPr id="103429"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61447" name="Picture 2"/>
          <p:cNvPicPr>
            <a:picLocks noChangeAspect="1" noChangeArrowheads="1"/>
          </p:cNvPicPr>
          <p:nvPr/>
        </p:nvPicPr>
        <p:blipFill>
          <a:blip r:embed="rId4" cstate="print"/>
          <a:srcRect/>
          <a:stretch>
            <a:fillRect/>
          </a:stretch>
        </p:blipFill>
        <p:spPr bwMode="auto">
          <a:xfrm>
            <a:off x="282575" y="2247900"/>
            <a:ext cx="2452688" cy="2600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p:bldP spid="1034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3"/>
          <p:cNvSpPr>
            <a:spLocks noGrp="1"/>
          </p:cNvSpPr>
          <p:nvPr>
            <p:ph type="sldNum" sz="quarter" idx="12"/>
          </p:nvPr>
        </p:nvSpPr>
        <p:spPr/>
        <p:txBody>
          <a:bodyPr/>
          <a:lstStyle/>
          <a:p>
            <a:pPr>
              <a:defRPr/>
            </a:pPr>
            <a:fld id="{A2014ADB-E774-4049-99CC-7EAB10BC5661}" type="slidenum">
              <a:rPr lang="ru-RU"/>
              <a:pPr>
                <a:defRPr/>
              </a:pPr>
              <a:t>6</a:t>
            </a:fld>
            <a:endParaRPr lang="ru-RU"/>
          </a:p>
        </p:txBody>
      </p:sp>
      <p:sp>
        <p:nvSpPr>
          <p:cNvPr id="34818" name="Rectangle 2"/>
          <p:cNvSpPr>
            <a:spLocks noChangeAspect="1" noChangeArrowheads="1"/>
          </p:cNvSpPr>
          <p:nvPr/>
        </p:nvSpPr>
        <p:spPr bwMode="auto">
          <a:xfrm>
            <a:off x="0" y="-1270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3600" dirty="0">
                <a:solidFill>
                  <a:srgbClr val="FFC000"/>
                </a:solidFill>
              </a:rPr>
              <a:t>Почему католики и православные</a:t>
            </a:r>
          </a:p>
          <a:p>
            <a:pPr algn="ctr">
              <a:defRPr/>
            </a:pPr>
            <a:r>
              <a:rPr lang="ru-RU" sz="3600" dirty="0">
                <a:solidFill>
                  <a:srgbClr val="FFC000"/>
                </a:solidFill>
              </a:rPr>
              <a:t> празднуют Рождество в разные дни?</a:t>
            </a:r>
            <a:endParaRPr lang="en-US" sz="3600" b="1" dirty="0">
              <a:solidFill>
                <a:srgbClr val="FFC000"/>
              </a:solidFill>
              <a:effectLst>
                <a:outerShdw blurRad="38100" dist="38100" dir="2700000" algn="tl">
                  <a:srgbClr val="000000"/>
                </a:outerShdw>
              </a:effectLst>
            </a:endParaRPr>
          </a:p>
        </p:txBody>
      </p:sp>
      <p:pic>
        <p:nvPicPr>
          <p:cNvPr id="4813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300" y="207963"/>
            <a:ext cx="37211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7488" y="4041775"/>
            <a:ext cx="3694112"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sz="quarter"/>
          </p:nvPr>
        </p:nvSpPr>
        <p:spPr/>
        <p:txBody>
          <a:bodyPr/>
          <a:lstStyle/>
          <a:p>
            <a:pPr>
              <a:defRPr/>
            </a:pPr>
            <a:endParaRPr lang="ru-RU"/>
          </a:p>
        </p:txBody>
      </p:sp>
      <p:sp>
        <p:nvSpPr>
          <p:cNvPr id="10" name="Подзаголовок 9"/>
          <p:cNvSpPr>
            <a:spLocks noGrp="1"/>
          </p:cNvSpPr>
          <p:nvPr>
            <p:ph type="subTitle" sz="quarter" idx="1"/>
          </p:nvPr>
        </p:nvSpPr>
        <p:spPr/>
        <p:txBody>
          <a:bodyPr/>
          <a:lstStyle/>
          <a:p>
            <a:pPr>
              <a:defRPr/>
            </a:pPr>
            <a:endParaRPr lang="ru-RU"/>
          </a:p>
        </p:txBody>
      </p:sp>
      <p:sp>
        <p:nvSpPr>
          <p:cNvPr id="8" name="Номер слайда 3"/>
          <p:cNvSpPr>
            <a:spLocks noGrp="1"/>
          </p:cNvSpPr>
          <p:nvPr>
            <p:ph type="sldNum" sz="quarter" idx="12"/>
          </p:nvPr>
        </p:nvSpPr>
        <p:spPr/>
        <p:txBody>
          <a:bodyPr/>
          <a:lstStyle/>
          <a:p>
            <a:pPr>
              <a:defRPr/>
            </a:pPr>
            <a:fld id="{DDBF2929-6D2B-4DCF-AF66-82DC3F2BA429}" type="slidenum">
              <a:rPr lang="ru-RU"/>
              <a:pPr>
                <a:defRPr/>
              </a:pPr>
              <a:t>7</a:t>
            </a:fld>
            <a:endParaRPr lang="ru-RU"/>
          </a:p>
        </p:txBody>
      </p:sp>
      <p:sp>
        <p:nvSpPr>
          <p:cNvPr id="92162"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6000" dirty="0">
                <a:solidFill>
                  <a:srgbClr val="FFC000"/>
                </a:solidFill>
              </a:rPr>
              <a:t> </a:t>
            </a:r>
            <a:r>
              <a:rPr lang="ru-RU" sz="4000" b="1" dirty="0">
                <a:solidFill>
                  <a:srgbClr val="FFC000"/>
                </a:solidFill>
              </a:rPr>
              <a:t>Как называется в Германии время </a:t>
            </a:r>
          </a:p>
          <a:p>
            <a:pPr algn="ctr">
              <a:defRPr/>
            </a:pPr>
            <a:r>
              <a:rPr lang="ru-RU" sz="4000" b="1" dirty="0">
                <a:solidFill>
                  <a:srgbClr val="FFC000"/>
                </a:solidFill>
              </a:rPr>
              <a:t>подготовки к Рождеству? </a:t>
            </a:r>
            <a:endParaRPr lang="en-US" sz="6600" b="1" dirty="0">
              <a:solidFill>
                <a:srgbClr val="FFC000"/>
              </a:solidFill>
              <a:effectLst>
                <a:outerShdw blurRad="38100" dist="38100" dir="2700000" algn="tl">
                  <a:srgbClr val="000000"/>
                </a:outerShdw>
              </a:effectLst>
            </a:endParaRPr>
          </a:p>
        </p:txBody>
      </p:sp>
      <p:sp>
        <p:nvSpPr>
          <p:cNvPr id="92163" name="Rectangle 3"/>
          <p:cNvSpPr>
            <a:spLocks noChangeAspect="1" noChangeArrowheads="1"/>
          </p:cNvSpPr>
          <p:nvPr/>
        </p:nvSpPr>
        <p:spPr bwMode="auto">
          <a:xfrm>
            <a:off x="0" y="5041900"/>
            <a:ext cx="9144000" cy="18161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6000" dirty="0">
                <a:solidFill>
                  <a:srgbClr val="FF0000"/>
                </a:solidFill>
              </a:rPr>
              <a:t> </a:t>
            </a:r>
            <a:r>
              <a:rPr lang="en-US" sz="6000" dirty="0">
                <a:solidFill>
                  <a:srgbClr val="FF0000"/>
                </a:solidFill>
              </a:rPr>
              <a:t>Advent</a:t>
            </a:r>
            <a:endParaRPr lang="en-US" sz="6000" b="1" dirty="0">
              <a:solidFill>
                <a:srgbClr val="FF0000"/>
              </a:solidFill>
              <a:effectLst>
                <a:outerShdw blurRad="38100" dist="38100" dir="2700000" algn="tl">
                  <a:srgbClr val="000000"/>
                </a:outerShdw>
              </a:effectLst>
            </a:endParaRPr>
          </a:p>
        </p:txBody>
      </p:sp>
      <p:sp>
        <p:nvSpPr>
          <p:cNvPr id="49159" name="Rectangle 4"/>
          <p:cNvSpPr>
            <a:spLocks noChangeArrowheads="1"/>
          </p:cNvSpPr>
          <p:nvPr/>
        </p:nvSpPr>
        <p:spPr bwMode="auto">
          <a:xfrm>
            <a:off x="2916238" y="2790825"/>
            <a:ext cx="3381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3200">
              <a:solidFill>
                <a:srgbClr val="FFCC00"/>
              </a:solidFill>
              <a:latin typeface="Impact" pitchFamily="34" charset="0"/>
            </a:endParaRPr>
          </a:p>
        </p:txBody>
      </p:sp>
      <p:sp>
        <p:nvSpPr>
          <p:cNvPr id="92165"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4916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9925" y="1852613"/>
            <a:ext cx="28178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p:bldP spid="921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3"/>
          <p:cNvSpPr>
            <a:spLocks noGrp="1"/>
          </p:cNvSpPr>
          <p:nvPr>
            <p:ph type="sldNum" sz="quarter" idx="12"/>
          </p:nvPr>
        </p:nvSpPr>
        <p:spPr/>
        <p:txBody>
          <a:bodyPr/>
          <a:lstStyle/>
          <a:p>
            <a:pPr>
              <a:defRPr/>
            </a:pPr>
            <a:fld id="{53CFE5B8-9106-4DF6-B913-1FFAD9BA574E}" type="slidenum">
              <a:rPr lang="ru-RU"/>
              <a:pPr>
                <a:defRPr/>
              </a:pPr>
              <a:t>8</a:t>
            </a:fld>
            <a:endParaRPr lang="ru-RU"/>
          </a:p>
        </p:txBody>
      </p:sp>
      <p:sp>
        <p:nvSpPr>
          <p:cNvPr id="14338"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endParaRPr lang="ru-RU" sz="7200" b="1" dirty="0">
              <a:solidFill>
                <a:schemeClr val="bg1"/>
              </a:solidFill>
              <a:effectLst>
                <a:outerShdw blurRad="38100" dist="38100" dir="2700000" algn="tl">
                  <a:srgbClr val="000000"/>
                </a:outerShdw>
              </a:effectLst>
            </a:endParaRPr>
          </a:p>
        </p:txBody>
      </p:sp>
      <p:sp>
        <p:nvSpPr>
          <p:cNvPr id="14339" name="Rectangle 3"/>
          <p:cNvSpPr>
            <a:spLocks noChangeAspect="1" noChangeArrowheads="1"/>
          </p:cNvSpPr>
          <p:nvPr/>
        </p:nvSpPr>
        <p:spPr bwMode="auto">
          <a:xfrm>
            <a:off x="0" y="3081338"/>
            <a:ext cx="9144000" cy="3775075"/>
          </a:xfrm>
          <a:prstGeom prst="rect">
            <a:avLst/>
          </a:prstGeom>
          <a:gradFill rotWithShape="0">
            <a:gsLst>
              <a:gs pos="0">
                <a:srgbClr val="3366FF"/>
              </a:gs>
              <a:gs pos="50000">
                <a:srgbClr val="000066"/>
              </a:gs>
              <a:gs pos="100000">
                <a:srgbClr val="3366FF"/>
              </a:gs>
            </a:gsLst>
            <a:lin ang="0" scaled="1"/>
          </a:gradFill>
          <a:ln w="9525">
            <a:solidFill>
              <a:schemeClr val="accent1"/>
            </a:solidFill>
            <a:miter lim="800000"/>
            <a:headEnd/>
            <a:tailEnd/>
          </a:ln>
          <a:effectLst/>
        </p:spPr>
        <p:txBody>
          <a:bodyPr wrap="none" anchor="ctr"/>
          <a:lstStyle/>
          <a:p>
            <a:pPr algn="ctr">
              <a:defRPr/>
            </a:pPr>
            <a:r>
              <a:rPr lang="ru-RU" sz="7200">
                <a:solidFill>
                  <a:srgbClr val="FF0000"/>
                </a:solidFill>
                <a:cs typeface="Times New Roman" pitchFamily="18" charset="0"/>
              </a:rPr>
              <a:t>В трубу</a:t>
            </a:r>
            <a:endParaRPr lang="en-US" sz="7200" b="1">
              <a:solidFill>
                <a:srgbClr val="FF0000"/>
              </a:solidFill>
              <a:effectLst>
                <a:outerShdw blurRad="38100" dist="38100" dir="2700000" algn="tl">
                  <a:srgbClr val="000000"/>
                </a:outerShdw>
              </a:effectLst>
            </a:endParaRPr>
          </a:p>
        </p:txBody>
      </p:sp>
      <p:sp>
        <p:nvSpPr>
          <p:cNvPr id="50181" name="Rectangle 4"/>
          <p:cNvSpPr>
            <a:spLocks noChangeArrowheads="1"/>
          </p:cNvSpPr>
          <p:nvPr/>
        </p:nvSpPr>
        <p:spPr bwMode="auto">
          <a:xfrm>
            <a:off x="2916238" y="2790825"/>
            <a:ext cx="3657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3200">
              <a:solidFill>
                <a:srgbClr val="FFCC00"/>
              </a:solidFill>
              <a:latin typeface="Impact" pitchFamily="34" charset="0"/>
            </a:endParaRPr>
          </a:p>
        </p:txBody>
      </p:sp>
      <p:sp>
        <p:nvSpPr>
          <p:cNvPr id="14341"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sp>
        <p:nvSpPr>
          <p:cNvPr id="50183" name="Rectangle 10"/>
          <p:cNvSpPr>
            <a:spLocks noChangeArrowheads="1"/>
          </p:cNvSpPr>
          <p:nvPr/>
        </p:nvSpPr>
        <p:spPr bwMode="auto">
          <a:xfrm>
            <a:off x="14288" y="147638"/>
            <a:ext cx="9328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ru-RU" sz="4000" b="1">
                <a:solidFill>
                  <a:srgbClr val="FFC000"/>
                </a:solidFill>
                <a:cs typeface="Times New Roman" pitchFamily="18" charset="0"/>
              </a:rPr>
              <a:t>Куда бросает подарки французский</a:t>
            </a:r>
          </a:p>
          <a:p>
            <a:pPr eaLnBrk="0" hangingPunct="0"/>
            <a:r>
              <a:rPr lang="ru-RU" sz="4000" b="1">
                <a:solidFill>
                  <a:srgbClr val="FFC000"/>
                </a:solidFill>
                <a:cs typeface="Times New Roman" pitchFamily="18" charset="0"/>
              </a:rPr>
              <a:t> Дед Мороз –Пер Ноэль?</a:t>
            </a:r>
            <a:endParaRPr lang="ru-RU" sz="4800" b="1">
              <a:solidFill>
                <a:srgbClr val="FFC000"/>
              </a:solidFill>
            </a:endParaRPr>
          </a:p>
        </p:txBody>
      </p:sp>
      <p:pic>
        <p:nvPicPr>
          <p:cNvPr id="50184"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25" y="1497013"/>
            <a:ext cx="2830513"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autoUpdateAnimBg="0"/>
      <p:bldP spid="1434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pPr>
              <a:defRPr/>
            </a:pPr>
            <a:fld id="{E0DD6789-33A1-4414-B99C-A3055498F26E}" type="slidenum">
              <a:rPr lang="ru-RU"/>
              <a:pPr>
                <a:defRPr/>
              </a:pPr>
              <a:t>9</a:t>
            </a:fld>
            <a:endParaRPr lang="ru-RU"/>
          </a:p>
        </p:txBody>
      </p:sp>
      <p:sp>
        <p:nvSpPr>
          <p:cNvPr id="110594" name="Rectangle 2"/>
          <p:cNvSpPr>
            <a:spLocks noChangeAspect="1" noChangeArrowheads="1"/>
          </p:cNvSpPr>
          <p:nvPr/>
        </p:nvSpPr>
        <p:spPr bwMode="auto">
          <a:xfrm>
            <a:off x="0" y="0"/>
            <a:ext cx="9144000" cy="6870700"/>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lstStyle/>
          <a:p>
            <a:pPr algn="ctr">
              <a:defRPr/>
            </a:pPr>
            <a:r>
              <a:rPr lang="ru-RU" sz="4400" b="1" dirty="0">
                <a:solidFill>
                  <a:srgbClr val="FFC000"/>
                </a:solidFill>
              </a:rPr>
              <a:t>3.Откуда лондонцы получают </a:t>
            </a:r>
          </a:p>
          <a:p>
            <a:pPr algn="ctr">
              <a:defRPr/>
            </a:pPr>
            <a:r>
              <a:rPr lang="ru-RU" sz="4400" b="1" dirty="0">
                <a:solidFill>
                  <a:srgbClr val="FFC000"/>
                </a:solidFill>
              </a:rPr>
              <a:t>рождественскую ёлку?</a:t>
            </a:r>
          </a:p>
          <a:p>
            <a:pPr algn="ctr">
              <a:defRPr/>
            </a:pPr>
            <a:r>
              <a:rPr lang="ru-RU" sz="3200" b="1" dirty="0">
                <a:solidFill>
                  <a:srgbClr val="FFC000"/>
                </a:solidFill>
                <a:effectLst>
                  <a:outerShdw blurRad="38100" dist="38100" dir="2700000" algn="tl">
                    <a:srgbClr val="000000"/>
                  </a:outerShdw>
                </a:effectLst>
              </a:rPr>
              <a:t>А) из Норвегии</a:t>
            </a:r>
          </a:p>
          <a:p>
            <a:pPr algn="ctr">
              <a:defRPr/>
            </a:pPr>
            <a:r>
              <a:rPr lang="ru-RU" sz="3200" b="1" dirty="0">
                <a:solidFill>
                  <a:srgbClr val="FFC000"/>
                </a:solidFill>
                <a:effectLst>
                  <a:outerShdw blurRad="38100" dist="38100" dir="2700000" algn="tl">
                    <a:srgbClr val="000000"/>
                  </a:outerShdw>
                </a:effectLst>
              </a:rPr>
              <a:t>Б) из России    </a:t>
            </a:r>
          </a:p>
          <a:p>
            <a:pPr algn="ctr">
              <a:defRPr/>
            </a:pPr>
            <a:r>
              <a:rPr lang="ru-RU" sz="3200" b="1" dirty="0">
                <a:solidFill>
                  <a:srgbClr val="FFC000"/>
                </a:solidFill>
                <a:effectLst>
                  <a:outerShdw blurRad="38100" dist="38100" dir="2700000" algn="tl">
                    <a:srgbClr val="000000"/>
                  </a:outerShdw>
                </a:effectLst>
              </a:rPr>
              <a:t>    В) из Финляндии</a:t>
            </a:r>
            <a:endParaRPr lang="en-US" sz="3200" b="1" dirty="0">
              <a:solidFill>
                <a:srgbClr val="FFC000"/>
              </a:solidFill>
              <a:effectLst>
                <a:outerShdw blurRad="38100" dist="38100" dir="2700000" algn="tl">
                  <a:srgbClr val="000000"/>
                </a:outerShdw>
              </a:effectLst>
            </a:endParaRPr>
          </a:p>
        </p:txBody>
      </p:sp>
      <p:sp>
        <p:nvSpPr>
          <p:cNvPr id="110595" name="Rectangle 3"/>
          <p:cNvSpPr>
            <a:spLocks noChangeAspect="1" noChangeArrowheads="1"/>
          </p:cNvSpPr>
          <p:nvPr/>
        </p:nvSpPr>
        <p:spPr bwMode="auto">
          <a:xfrm>
            <a:off x="0" y="5143500"/>
            <a:ext cx="9144000" cy="1089025"/>
          </a:xfrm>
          <a:prstGeom prst="rect">
            <a:avLst/>
          </a:prstGeom>
          <a:gradFill rotWithShape="0">
            <a:gsLst>
              <a:gs pos="0">
                <a:srgbClr val="3366FF"/>
              </a:gs>
              <a:gs pos="50000">
                <a:srgbClr val="000066"/>
              </a:gs>
              <a:gs pos="100000">
                <a:srgbClr val="3366FF"/>
              </a:gs>
            </a:gsLst>
            <a:lin ang="0" scaled="1"/>
          </a:gradFill>
          <a:ln w="9525">
            <a:noFill/>
            <a:miter lim="800000"/>
            <a:headEnd/>
            <a:tailEnd/>
          </a:ln>
          <a:effectLst/>
        </p:spPr>
        <p:txBody>
          <a:bodyPr wrap="none" anchor="ctr"/>
          <a:lstStyle/>
          <a:p>
            <a:pPr algn="ctr">
              <a:defRPr/>
            </a:pPr>
            <a:r>
              <a:rPr lang="ru-RU" sz="4400" b="1" dirty="0">
                <a:solidFill>
                  <a:srgbClr val="FF0000"/>
                </a:solidFill>
                <a:effectLst>
                  <a:outerShdw blurRad="38100" dist="38100" dir="2700000" algn="tl">
                    <a:srgbClr val="000000"/>
                  </a:outerShdw>
                </a:effectLst>
              </a:rPr>
              <a:t>Из Норвегии</a:t>
            </a:r>
            <a:endParaRPr lang="en-US" sz="4400" b="1" dirty="0">
              <a:solidFill>
                <a:srgbClr val="FF0000"/>
              </a:solidFill>
              <a:effectLst>
                <a:outerShdw blurRad="38100" dist="38100" dir="2700000" algn="tl">
                  <a:srgbClr val="000000"/>
                </a:outerShdw>
              </a:effectLst>
            </a:endParaRPr>
          </a:p>
        </p:txBody>
      </p:sp>
      <p:sp>
        <p:nvSpPr>
          <p:cNvPr id="51205" name="Rectangle 4"/>
          <p:cNvSpPr>
            <a:spLocks noChangeArrowheads="1"/>
          </p:cNvSpPr>
          <p:nvPr/>
        </p:nvSpPr>
        <p:spPr bwMode="auto">
          <a:xfrm>
            <a:off x="2916238" y="2790825"/>
            <a:ext cx="3381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3200">
              <a:solidFill>
                <a:srgbClr val="FFCC00"/>
              </a:solidFill>
              <a:latin typeface="Impact" pitchFamily="34" charset="0"/>
            </a:endParaRPr>
          </a:p>
        </p:txBody>
      </p:sp>
      <p:sp>
        <p:nvSpPr>
          <p:cNvPr id="110597" name="AutoShape 5">
            <a:hlinkClick r:id="rId3"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51207" name="Picture 8" descr="C:\Documents and Settings\Мама\Мои документы\Мои рисунки\нованим17.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663" y="1654175"/>
            <a:ext cx="247967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P spid="110597" grpId="0" animBg="1"/>
    </p:bldLst>
  </p:timing>
</p:sld>
</file>

<file path=ppt/theme/theme1.xml><?xml version="1.0" encoding="utf-8"?>
<a:theme xmlns:a="http://schemas.openxmlformats.org/drawingml/2006/main" name="Трава">
  <a:themeElements>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2462</TotalTime>
  <Words>1237</Words>
  <Application>Microsoft Office PowerPoint</Application>
  <PresentationFormat>Экран (4:3)</PresentationFormat>
  <Paragraphs>154</Paragraphs>
  <Slides>14</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Arial Black</vt:lpstr>
      <vt:lpstr>Impact</vt:lpstr>
      <vt:lpstr>Times New Roman</vt:lpstr>
      <vt:lpstr>Wingdings</vt:lpstr>
      <vt:lpstr>Трава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link</dc:creator>
  <cp:lastModifiedBy>Коротина</cp:lastModifiedBy>
  <cp:revision>245</cp:revision>
  <dcterms:created xsi:type="dcterms:W3CDTF">2003-12-19T00:36:01Z</dcterms:created>
  <dcterms:modified xsi:type="dcterms:W3CDTF">2015-02-06T09:35:57Z</dcterms:modified>
</cp:coreProperties>
</file>