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BB0C396-F80A-4C77-B4B2-547DB684DF57}" type="datetimeFigureOut">
              <a:rPr lang="ru-RU" smtClean="0"/>
              <a:pPr/>
              <a:t>28.05.2012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4257F5-4128-48B5-BC37-1DEA70C03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71934" y="5500702"/>
            <a:ext cx="4691066" cy="100013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Выполнила: </a:t>
            </a:r>
            <a:r>
              <a:rPr lang="ru-RU" sz="2400" dirty="0" err="1" smtClean="0">
                <a:solidFill>
                  <a:schemeClr val="tx1"/>
                </a:solidFill>
              </a:rPr>
              <a:t>Шепталина</a:t>
            </a:r>
            <a:r>
              <a:rPr lang="ru-RU" sz="2400" dirty="0" smtClean="0">
                <a:solidFill>
                  <a:schemeClr val="tx1"/>
                </a:solidFill>
              </a:rPr>
              <a:t> О.И.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МОУ «ООШ №24»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500174"/>
            <a:ext cx="8077200" cy="335758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6600" dirty="0" err="1" smtClean="0">
                <a:solidFill>
                  <a:schemeClr val="accent1">
                    <a:satMod val="150000"/>
                  </a:schemeClr>
                </a:solidFill>
              </a:rPr>
              <a:t>Киселевский</a:t>
            </a:r>
            <a:r>
              <a:rPr lang="ru-RU" sz="6600" dirty="0" smtClean="0">
                <a:solidFill>
                  <a:schemeClr val="accent1">
                    <a:satMod val="150000"/>
                  </a:schemeClr>
                </a:solidFill>
              </a:rPr>
              <a:t> </a:t>
            </a:r>
          </a:p>
          <a:p>
            <a:pPr algn="ctr"/>
            <a:r>
              <a:rPr lang="ru-RU" sz="6600" dirty="0" smtClean="0">
                <a:solidFill>
                  <a:schemeClr val="accent1">
                    <a:satMod val="150000"/>
                  </a:schemeClr>
                </a:solidFill>
              </a:rPr>
              <a:t>художник -</a:t>
            </a:r>
            <a:br>
              <a:rPr lang="ru-RU" sz="6600" dirty="0" smtClean="0">
                <a:solidFill>
                  <a:schemeClr val="accent1">
                    <a:satMod val="150000"/>
                  </a:schemeClr>
                </a:solidFill>
              </a:rPr>
            </a:br>
            <a:r>
              <a:rPr lang="ru-RU" sz="7200" dirty="0" smtClean="0">
                <a:solidFill>
                  <a:schemeClr val="accent1">
                    <a:satMod val="150000"/>
                  </a:schemeClr>
                </a:solidFill>
              </a:rPr>
              <a:t>Селищев  </a:t>
            </a:r>
          </a:p>
          <a:p>
            <a:pPr algn="ctr"/>
            <a:r>
              <a:rPr lang="ru-RU" sz="7200" dirty="0" smtClean="0">
                <a:solidFill>
                  <a:schemeClr val="accent1">
                    <a:satMod val="150000"/>
                  </a:schemeClr>
                </a:solidFill>
              </a:rPr>
              <a:t>Михаил Григорьевич</a:t>
            </a:r>
          </a:p>
          <a:p>
            <a:pPr algn="ctr"/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 Селищева М.Г.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071802" y="1928802"/>
            <a:ext cx="6072198" cy="4929198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Михаил Григорьевич Селищев </a:t>
            </a:r>
            <a:r>
              <a:rPr lang="ru-RU" sz="2000" dirty="0" smtClean="0"/>
              <a:t>родился </a:t>
            </a:r>
            <a:r>
              <a:rPr lang="ru-RU" sz="2000" b="1" i="1" dirty="0" smtClean="0">
                <a:solidFill>
                  <a:srgbClr val="FF0000"/>
                </a:solidFill>
              </a:rPr>
              <a:t>13 ноября 1937</a:t>
            </a:r>
            <a:r>
              <a:rPr lang="ru-RU" sz="2000" b="1" i="1" dirty="0" smtClean="0"/>
              <a:t> </a:t>
            </a:r>
            <a:r>
              <a:rPr lang="ru-RU" sz="2000" dirty="0" smtClean="0"/>
              <a:t>года в городе </a:t>
            </a:r>
            <a:r>
              <a:rPr lang="ru-RU" sz="2000" dirty="0" err="1" smtClean="0">
                <a:solidFill>
                  <a:srgbClr val="FF0000"/>
                </a:solidFill>
              </a:rPr>
              <a:t>Киселевске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Кемеровской области в семье рабочего. </a:t>
            </a:r>
          </a:p>
          <a:p>
            <a:r>
              <a:rPr lang="ru-RU" sz="2000" b="1" i="1" dirty="0" smtClean="0"/>
              <a:t>С 1956г. по 1961г. </a:t>
            </a:r>
            <a:r>
              <a:rPr lang="ru-RU" sz="2000" dirty="0" smtClean="0"/>
              <a:t>Михаил Григорьевич учиться в </a:t>
            </a:r>
            <a:r>
              <a:rPr lang="ru-RU" sz="2000" b="1" dirty="0" smtClean="0"/>
              <a:t>Иркутском художественном училище</a:t>
            </a:r>
            <a:r>
              <a:rPr lang="ru-RU" sz="2000" dirty="0" smtClean="0"/>
              <a:t>, по окончании которого возвращается в родной город и работает учителем черчения и рисования  в общеобразовательных школах № 14 и №37. Кроме того, является руководителем кружка изобразительного искусства в Доме пионеров. В это время начинается его активная творческая деятельность.</a:t>
            </a:r>
          </a:p>
          <a:p>
            <a:endParaRPr lang="ru-RU" sz="2400" dirty="0"/>
          </a:p>
        </p:txBody>
      </p:sp>
      <p:pic>
        <p:nvPicPr>
          <p:cNvPr id="5" name="Содержимое 5" descr="селищев 006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714488"/>
            <a:ext cx="285752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Памятник «Мужеству посвящается»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300" dirty="0" smtClean="0"/>
              <a:t> В 1968 </a:t>
            </a:r>
            <a:r>
              <a:rPr lang="ru-RU" sz="2300" i="1" dirty="0" smtClean="0"/>
              <a:t>году </a:t>
            </a:r>
            <a:r>
              <a:rPr lang="ru-RU" sz="2300" b="1" i="1" dirty="0" smtClean="0"/>
              <a:t>Михаил Григорьевич Селищев </a:t>
            </a:r>
            <a:r>
              <a:rPr lang="ru-RU" sz="2300" dirty="0" smtClean="0"/>
              <a:t>вместе с братом </a:t>
            </a:r>
            <a:r>
              <a:rPr lang="ru-RU" sz="2300" b="1" i="1" dirty="0" smtClean="0"/>
              <a:t>Василием Григорьевичем </a:t>
            </a:r>
            <a:r>
              <a:rPr lang="ru-RU" sz="2300" dirty="0" smtClean="0"/>
              <a:t>и </a:t>
            </a:r>
            <a:r>
              <a:rPr lang="ru-RU" sz="2300" b="1" i="1" dirty="0" smtClean="0"/>
              <a:t>Николаем Николаевичем Кулешовым </a:t>
            </a:r>
            <a:r>
              <a:rPr lang="ru-RU" sz="2300" dirty="0" smtClean="0"/>
              <a:t>участвуют и побеждают в городском конкурсе, проведенном к 25 – </a:t>
            </a:r>
            <a:r>
              <a:rPr lang="ru-RU" sz="2300" dirty="0" err="1" smtClean="0"/>
              <a:t>летию</a:t>
            </a:r>
            <a:r>
              <a:rPr lang="ru-RU" sz="2300" dirty="0" smtClean="0"/>
              <a:t> Победы Советского Союза в Великой Отечественной войне. Ими был создан памятник </a:t>
            </a:r>
            <a:r>
              <a:rPr lang="ru-RU" sz="2300" dirty="0" smtClean="0">
                <a:solidFill>
                  <a:srgbClr val="FF0000"/>
                </a:solidFill>
              </a:rPr>
              <a:t>«Мужеству посвящается»</a:t>
            </a:r>
            <a:r>
              <a:rPr lang="ru-RU" sz="2300" dirty="0" smtClean="0"/>
              <a:t>, открытие которого состоялось 9 мая в 1970г.</a:t>
            </a:r>
          </a:p>
          <a:p>
            <a:endParaRPr lang="ru-RU" dirty="0"/>
          </a:p>
        </p:txBody>
      </p:sp>
      <p:pic>
        <p:nvPicPr>
          <p:cNvPr id="5" name="Содержимое 4" descr="селищев 003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4876" y="2214554"/>
            <a:ext cx="4000528" cy="342902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селищев 02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500188"/>
            <a:ext cx="3429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86182" y="928670"/>
            <a:ext cx="53578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Corbel" pitchFamily="34" charset="0"/>
              </a:rPr>
              <a:t>В </a:t>
            </a:r>
            <a:r>
              <a:rPr lang="ru-RU" sz="2000" b="1" dirty="0" smtClean="0">
                <a:latin typeface="Corbel" pitchFamily="34" charset="0"/>
              </a:rPr>
              <a:t>1972</a:t>
            </a:r>
            <a:r>
              <a:rPr lang="ru-RU" sz="2000" dirty="0" smtClean="0">
                <a:latin typeface="Corbel" pitchFamily="34" charset="0"/>
              </a:rPr>
              <a:t> году Михаил Григорьевич закончил художественно – графический факультет </a:t>
            </a:r>
            <a:r>
              <a:rPr lang="ru-RU" sz="2000" b="1" dirty="0" smtClean="0">
                <a:latin typeface="Corbel" pitchFamily="34" charset="0"/>
              </a:rPr>
              <a:t>Омского педагогического института</a:t>
            </a:r>
            <a:r>
              <a:rPr lang="ru-RU" sz="2000" dirty="0" smtClean="0">
                <a:latin typeface="Corbel" pitchFamily="34" charset="0"/>
              </a:rPr>
              <a:t>. Учеба в институте стала годами интенсивного развития его творческого дарования.</a:t>
            </a:r>
          </a:p>
          <a:p>
            <a:r>
              <a:rPr lang="ru-RU" sz="2000" dirty="0" smtClean="0">
                <a:latin typeface="Corbel" pitchFamily="34" charset="0"/>
              </a:rPr>
              <a:t>     М.Г. Селищевым была организована первая в городе </a:t>
            </a:r>
            <a:r>
              <a:rPr lang="ru-RU" sz="2000" dirty="0" err="1" smtClean="0">
                <a:latin typeface="Corbel" pitchFamily="34" charset="0"/>
              </a:rPr>
              <a:t>Киселевске</a:t>
            </a:r>
            <a:r>
              <a:rPr lang="ru-RU" sz="2000" dirty="0" smtClean="0">
                <a:latin typeface="Corbel" pitchFamily="34" charset="0"/>
              </a:rPr>
              <a:t> детская художественная школа, и он же стал ее первым директором.</a:t>
            </a:r>
          </a:p>
          <a:p>
            <a:r>
              <a:rPr lang="ru-RU" sz="2000" dirty="0" smtClean="0">
                <a:latin typeface="Corbel" pitchFamily="34" charset="0"/>
              </a:rPr>
              <a:t>     Он организует выставки детского творчества в </a:t>
            </a:r>
            <a:r>
              <a:rPr lang="ru-RU" sz="2000" dirty="0" err="1" smtClean="0">
                <a:latin typeface="Corbel" pitchFamily="34" charset="0"/>
              </a:rPr>
              <a:t>Киселевске</a:t>
            </a:r>
            <a:r>
              <a:rPr lang="ru-RU" sz="2000" dirty="0" smtClean="0">
                <a:latin typeface="Corbel" pitchFamily="34" charset="0"/>
              </a:rPr>
              <a:t>. В последние годы детские выставки чаще проводятся не только в нашем городе, но и в области. </a:t>
            </a:r>
          </a:p>
          <a:p>
            <a:r>
              <a:rPr lang="ru-RU" sz="2000" dirty="0" smtClean="0">
                <a:latin typeface="Corbel" pitchFamily="34" charset="0"/>
              </a:rPr>
              <a:t>      Результатом деятельности Селищева является взлет детского творчества.</a:t>
            </a:r>
            <a:endParaRPr lang="ru-RU" sz="2000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4" descr="селищев 02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000125"/>
            <a:ext cx="3725862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4286248" y="500042"/>
            <a:ext cx="48577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/>
            <a:r>
              <a:rPr lang="ru-RU" sz="2400" dirty="0" smtClean="0">
                <a:cs typeface="Times New Roman" pitchFamily="18" charset="0"/>
              </a:rPr>
              <a:t>Несмотря на большую загруженность, он находит время для творчества. На своих полотнах М.Г. Селищев отобразил разные уголки нашей необъятной Родины: Горную </a:t>
            </a:r>
            <a:r>
              <a:rPr lang="ru-RU" sz="2400" dirty="0" err="1" smtClean="0">
                <a:cs typeface="Times New Roman" pitchFamily="18" charset="0"/>
              </a:rPr>
              <a:t>Шорию</a:t>
            </a:r>
            <a:r>
              <a:rPr lang="ru-RU" sz="2400" dirty="0" smtClean="0">
                <a:cs typeface="Times New Roman" pitchFamily="18" charset="0"/>
              </a:rPr>
              <a:t>, Алтай, </a:t>
            </a:r>
            <a:r>
              <a:rPr lang="ru-RU" sz="2400" dirty="0" err="1" smtClean="0">
                <a:cs typeface="Times New Roman" pitchFamily="18" charset="0"/>
              </a:rPr>
              <a:t>Тянь</a:t>
            </a: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2400" dirty="0" err="1" smtClean="0">
                <a:cs typeface="Times New Roman" pitchFamily="18" charset="0"/>
              </a:rPr>
              <a:t>Шань</a:t>
            </a:r>
            <a:r>
              <a:rPr lang="ru-RU" sz="2400" dirty="0" smtClean="0">
                <a:cs typeface="Times New Roman" pitchFamily="18" charset="0"/>
              </a:rPr>
              <a:t>, Кавказ, Крымские горы и т.д.</a:t>
            </a:r>
            <a:endParaRPr lang="ru-RU" sz="2400" dirty="0" smtClean="0"/>
          </a:p>
          <a:p>
            <a:pPr indent="447675" eaLnBrk="0" hangingPunct="0"/>
            <a:r>
              <a:rPr lang="ru-RU" sz="2400" dirty="0" smtClean="0">
                <a:cs typeface="Times New Roman" pitchFamily="18" charset="0"/>
              </a:rPr>
              <a:t> Получив подготовку реалистического направления,  М.Г. Селищев любит работать в жанре пейзажа, натюрморт портретной живописи. Трудится он неустанно.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285860"/>
            <a:ext cx="8929718" cy="3743340"/>
          </a:xfrm>
        </p:spPr>
        <p:txBody>
          <a:bodyPr>
            <a:noAutofit/>
          </a:bodyPr>
          <a:lstStyle/>
          <a:p>
            <a:r>
              <a:rPr lang="ru-RU" sz="2800" b="0" dirty="0" smtClean="0"/>
              <a:t> </a:t>
            </a:r>
            <a:r>
              <a:rPr lang="ru-RU" sz="2800" dirty="0" smtClean="0"/>
              <a:t>В 1994 </a:t>
            </a:r>
            <a:r>
              <a:rPr lang="ru-RU" sz="2800" b="0" dirty="0" smtClean="0"/>
              <a:t>г. братья участвуют в международном конкурсе </a:t>
            </a:r>
            <a:r>
              <a:rPr lang="ru-RU" sz="2800" dirty="0" smtClean="0"/>
              <a:t>«</a:t>
            </a:r>
            <a:r>
              <a:rPr lang="ru-RU" sz="2800" dirty="0" err="1" smtClean="0"/>
              <a:t>Вьюговей</a:t>
            </a:r>
            <a:r>
              <a:rPr lang="ru-RU" sz="2800" dirty="0" smtClean="0"/>
              <a:t> – 94» </a:t>
            </a:r>
            <a:r>
              <a:rPr lang="ru-RU" sz="2800" b="0" dirty="0" smtClean="0"/>
              <a:t>в г. Москве. На конкурс приехали команды из Франции, Голландии, США, Швеции, Канады, Дании и т.д. и из разных городов Российской Федерации. С конкурсной работой «Помоги России» братья завоевали 5 место. Им были вручены: кубок и медаль Министерства Культуры Российской Федерации за высокопрофессиональное исполнение и оригинальное решение композиции.</a:t>
            </a:r>
            <a:br>
              <a:rPr lang="ru-RU" sz="2800" b="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14290"/>
            <a:ext cx="8077200" cy="928694"/>
          </a:xfrm>
        </p:spPr>
        <p:txBody>
          <a:bodyPr>
            <a:noAutofit/>
          </a:bodyPr>
          <a:lstStyle/>
          <a:p>
            <a:r>
              <a:rPr lang="ru-RU" sz="3600" dirty="0" smtClean="0"/>
              <a:t>В последние годы Михаил Григорьевич увлекся созданием снежных скульптур.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В последние годы Михаил Григорьевич увлекся созданием снежных скульптур.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43050"/>
            <a:ext cx="6000760" cy="4754702"/>
          </a:xfrm>
        </p:spPr>
        <p:txBody>
          <a:bodyPr>
            <a:noAutofit/>
          </a:bodyPr>
          <a:lstStyle/>
          <a:p>
            <a:r>
              <a:rPr lang="ru-RU" sz="2000" dirty="0" smtClean="0"/>
              <a:t> В международных соревнованиях </a:t>
            </a:r>
            <a:r>
              <a:rPr lang="ru-RU" sz="2000" b="1" dirty="0" smtClean="0"/>
              <a:t>«</a:t>
            </a:r>
            <a:r>
              <a:rPr lang="ru-RU" sz="2000" b="1" dirty="0" err="1" smtClean="0"/>
              <a:t>Вьюговей</a:t>
            </a:r>
            <a:r>
              <a:rPr lang="ru-RU" sz="2000" b="1" dirty="0" smtClean="0"/>
              <a:t> – 96» </a:t>
            </a:r>
            <a:r>
              <a:rPr lang="ru-RU" sz="2000" dirty="0" smtClean="0"/>
              <a:t>в г. Москве команда, в составе которой были </a:t>
            </a:r>
            <a:r>
              <a:rPr lang="ru-RU" sz="2000" b="1" dirty="0" smtClean="0"/>
              <a:t>М.Г. Селищев, В.Г. Селищев, В.И. </a:t>
            </a:r>
            <a:r>
              <a:rPr lang="ru-RU" sz="2000" b="1" dirty="0" err="1" smtClean="0"/>
              <a:t>Мотрич</a:t>
            </a:r>
            <a:r>
              <a:rPr lang="ru-RU" sz="2000" b="1" dirty="0" smtClean="0"/>
              <a:t> и В.М. </a:t>
            </a:r>
            <a:r>
              <a:rPr lang="ru-RU" sz="2000" b="1" dirty="0" err="1" smtClean="0"/>
              <a:t>Алиференко</a:t>
            </a:r>
            <a:r>
              <a:rPr lang="ru-RU" sz="2000" b="1" dirty="0" smtClean="0"/>
              <a:t>, </a:t>
            </a:r>
            <a:r>
              <a:rPr lang="ru-RU" sz="2000" dirty="0" smtClean="0"/>
              <a:t>за создание снежной скульптуры </a:t>
            </a:r>
            <a:r>
              <a:rPr lang="ru-RU" sz="2000" b="1" dirty="0" smtClean="0"/>
              <a:t>Петра I</a:t>
            </a:r>
            <a:r>
              <a:rPr lang="ru-RU" sz="2000" dirty="0" smtClean="0"/>
              <a:t> завоевала </a:t>
            </a:r>
            <a:r>
              <a:rPr lang="ru-RU" sz="2000" b="1" dirty="0" smtClean="0"/>
              <a:t>2 – е место. </a:t>
            </a:r>
            <a:r>
              <a:rPr lang="ru-RU" sz="2000" dirty="0" smtClean="0"/>
              <a:t>Скульптура была удостоена приза зрительский симпатий. Работа представляет собой композицию, состоящую из более двух метровой снежной головы царя и стрелы с изображением двуглавого орла и парусного корабля. Композиция была посвящена авторами 300 – </a:t>
            </a:r>
            <a:r>
              <a:rPr lang="ru-RU" sz="2000" dirty="0" err="1" smtClean="0"/>
              <a:t>летию</a:t>
            </a:r>
            <a:r>
              <a:rPr lang="ru-RU" sz="2000" dirty="0" smtClean="0"/>
              <a:t> Российского Флота.</a:t>
            </a:r>
            <a:endParaRPr lang="ru-RU" sz="2000" dirty="0"/>
          </a:p>
        </p:txBody>
      </p:sp>
      <p:pic>
        <p:nvPicPr>
          <p:cNvPr id="5" name="Содержимое 4" descr="селищев 004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89676" y="1857364"/>
            <a:ext cx="2997166" cy="471490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>
                <a:latin typeface="Book Antiqua" pitchFamily="18" charset="0"/>
              </a:rPr>
              <a:t>З</a:t>
            </a:r>
            <a:r>
              <a:rPr lang="ru-RU" sz="8800" dirty="0" smtClean="0">
                <a:latin typeface="Book Antiqua" pitchFamily="18" charset="0"/>
              </a:rPr>
              <a:t>а</a:t>
            </a:r>
            <a:r>
              <a:rPr lang="ru-RU" sz="7200" dirty="0" smtClean="0">
                <a:latin typeface="Book Antiqua" pitchFamily="18" charset="0"/>
              </a:rPr>
              <a:t> </a:t>
            </a:r>
            <a:r>
              <a:rPr lang="ru-RU" sz="4400" dirty="0" smtClean="0">
                <a:latin typeface="Book Antiqua" pitchFamily="18" charset="0"/>
              </a:rPr>
              <a:t> </a:t>
            </a:r>
            <a:r>
              <a:rPr lang="ru-RU" sz="9600" dirty="0" smtClean="0">
                <a:latin typeface="Book Antiqua" pitchFamily="18" charset="0"/>
              </a:rPr>
              <a:t>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9600" spc="600" dirty="0" smtClean="0">
                <a:latin typeface="Book Antiqua" pitchFamily="18" charset="0"/>
              </a:rPr>
              <a:t>спасибо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</TotalTime>
  <Words>475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Модульная</vt:lpstr>
      <vt:lpstr>Выполнила: Шепталина О.И. МОУ «ООШ №24» </vt:lpstr>
      <vt:lpstr>Биография Селищева М.Г.</vt:lpstr>
      <vt:lpstr>Памятник «Мужеству посвящается»</vt:lpstr>
      <vt:lpstr>Слайд 4</vt:lpstr>
      <vt:lpstr>Слайд 5</vt:lpstr>
      <vt:lpstr> В 1994 г. братья участвуют в международном конкурсе «Вьюговей – 94» в г. Москве. На конкурс приехали команды из Франции, Голландии, США, Швеции, Канады, Дании и т.д. и из разных городов Российской Федерации. С конкурсной работой «Помоги России» братья завоевали 5 место. Им были вручены: кубок и медаль Министерства Культуры Российской Федерации за высокопрофессиональное исполнение и оригинальное решение композиции. </vt:lpstr>
      <vt:lpstr>В последние годы Михаил Григорьевич увлекся созданием снежных скульптур.  </vt:lpstr>
      <vt:lpstr>За  внимание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Выполнила: Шепталина О.И. МОУ «ООШ №24» </dc:title>
  <dc:creator>User</dc:creator>
  <cp:lastModifiedBy>User</cp:lastModifiedBy>
  <cp:revision>5</cp:revision>
  <dcterms:created xsi:type="dcterms:W3CDTF">2012-05-27T07:58:01Z</dcterms:created>
  <dcterms:modified xsi:type="dcterms:W3CDTF">2012-05-28T13:23:12Z</dcterms:modified>
</cp:coreProperties>
</file>