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08" r:id="rId3"/>
    <p:sldMasterId id="214748372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E9A5EE-39CA-4CB4-AC19-58E61BEF3857}" type="datetimeFigureOut">
              <a:rPr lang="ru-RU" smtClean="0"/>
              <a:t>15.02.2011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E520B37-14D4-477A-8785-DDF28115094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6291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Вывод формулы вещества на основании общей формулы </a:t>
            </a:r>
            <a:br>
              <a:rPr lang="ru-RU" dirty="0" smtClean="0"/>
            </a:br>
            <a:r>
              <a:rPr lang="ru-RU" dirty="0" smtClean="0"/>
              <a:t>гомологического ряда органических соединений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58138" cy="4873752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Задача : </a:t>
            </a:r>
          </a:p>
          <a:p>
            <a:pPr>
              <a:buNone/>
            </a:pPr>
            <a:r>
              <a:rPr lang="ru-RU" sz="2600" dirty="0" err="1" smtClean="0"/>
              <a:t>Алкан</a:t>
            </a:r>
            <a:r>
              <a:rPr lang="ru-RU" sz="2600" dirty="0" smtClean="0"/>
              <a:t> имеет плотность паров по воздуху 4,414. Определите формулу алкана.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Решение: 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200" dirty="0" smtClean="0"/>
              <a:t>Общая </a:t>
            </a:r>
            <a:r>
              <a:rPr lang="ru-RU" sz="3200" dirty="0" smtClean="0"/>
              <a:t>формула </a:t>
            </a:r>
            <a:r>
              <a:rPr lang="ru-RU" sz="3200" dirty="0" err="1" smtClean="0"/>
              <a:t>алканов</a:t>
            </a:r>
            <a:r>
              <a:rPr lang="ru-RU" sz="3200" dirty="0" smtClean="0"/>
              <a:t> С</a:t>
            </a:r>
            <a:r>
              <a:rPr lang="en-US" sz="3200" baseline="-25000" dirty="0" err="1" smtClean="0"/>
              <a:t>n</a:t>
            </a:r>
            <a:r>
              <a:rPr lang="en-US" sz="3200" dirty="0" err="1" smtClean="0"/>
              <a:t>H</a:t>
            </a:r>
            <a:r>
              <a:rPr lang="ru-RU" sz="3200" baseline="-25000" dirty="0" smtClean="0"/>
              <a:t>2</a:t>
            </a:r>
            <a:r>
              <a:rPr lang="en-US" sz="3200" baseline="-25000" dirty="0" smtClean="0"/>
              <a:t>n</a:t>
            </a:r>
            <a:r>
              <a:rPr lang="ru-RU" sz="3200" baseline="-25000" dirty="0" smtClean="0"/>
              <a:t>+2</a:t>
            </a:r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Молярная масса алкана равна: </a:t>
            </a: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М(С</a:t>
            </a:r>
            <a:r>
              <a:rPr lang="en-US" sz="3200" baseline="-25000" dirty="0" err="1" smtClean="0"/>
              <a:t>n</a:t>
            </a:r>
            <a:r>
              <a:rPr lang="en-US" sz="3200" dirty="0" err="1" smtClean="0"/>
              <a:t>H</a:t>
            </a:r>
            <a:r>
              <a:rPr lang="ru-RU" sz="3200" baseline="-25000" dirty="0" smtClean="0"/>
              <a:t>2</a:t>
            </a:r>
            <a:r>
              <a:rPr lang="en-US" sz="3200" baseline="-25000" dirty="0" smtClean="0"/>
              <a:t>n</a:t>
            </a:r>
            <a:r>
              <a:rPr lang="ru-RU" sz="3200" baseline="-25000" dirty="0" smtClean="0"/>
              <a:t>+2</a:t>
            </a:r>
            <a:r>
              <a:rPr lang="ru-RU" sz="3200" dirty="0" smtClean="0"/>
              <a:t>) =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29 ∙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D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</a:rPr>
              <a:t>возд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dirty="0" smtClean="0"/>
              <a:t>=</a:t>
            </a:r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=</a:t>
            </a:r>
            <a:r>
              <a:rPr lang="ru-RU" sz="3200" dirty="0" smtClean="0"/>
              <a:t> </a:t>
            </a:r>
            <a:r>
              <a:rPr lang="ru-RU" sz="3200" dirty="0" smtClean="0"/>
              <a:t>29∙4,414 = 128г/моль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Находим значение </a:t>
            </a:r>
            <a:r>
              <a:rPr lang="en-US" sz="3200" dirty="0" smtClean="0"/>
              <a:t>n</a:t>
            </a:r>
            <a:r>
              <a:rPr lang="ru-RU" sz="3200" dirty="0" smtClean="0"/>
              <a:t>: </a:t>
            </a: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М(С</a:t>
            </a:r>
            <a:r>
              <a:rPr lang="en-US" sz="3200" baseline="-25000" dirty="0" err="1" smtClean="0"/>
              <a:t>n</a:t>
            </a:r>
            <a:r>
              <a:rPr lang="en-US" sz="3200" dirty="0" err="1" smtClean="0"/>
              <a:t>H</a:t>
            </a:r>
            <a:r>
              <a:rPr lang="ru-RU" sz="3200" baseline="-25000" dirty="0" smtClean="0"/>
              <a:t>2</a:t>
            </a:r>
            <a:r>
              <a:rPr lang="en-US" sz="3200" baseline="-25000" dirty="0" smtClean="0"/>
              <a:t>n</a:t>
            </a:r>
            <a:r>
              <a:rPr lang="ru-RU" sz="3200" baseline="-25000" dirty="0" smtClean="0"/>
              <a:t>+2</a:t>
            </a:r>
            <a:r>
              <a:rPr lang="ru-RU" sz="3200" dirty="0" smtClean="0"/>
              <a:t>) =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12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n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+ 2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n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+ 2 </a:t>
            </a:r>
            <a:r>
              <a:rPr lang="ru-RU" sz="3200" dirty="0" smtClean="0"/>
              <a:t>=</a:t>
            </a:r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=</a:t>
            </a:r>
            <a:r>
              <a:rPr lang="ru-RU" sz="3200" dirty="0" smtClean="0"/>
              <a:t> </a:t>
            </a:r>
            <a:r>
              <a:rPr lang="ru-RU" sz="3200" dirty="0" smtClean="0"/>
              <a:t>14</a:t>
            </a:r>
            <a:r>
              <a:rPr lang="en-US" sz="3200" dirty="0" smtClean="0"/>
              <a:t>n</a:t>
            </a:r>
            <a:r>
              <a:rPr lang="ru-RU" sz="3200" dirty="0" smtClean="0"/>
              <a:t> + 2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Составим уравнение: М(С</a:t>
            </a:r>
            <a:r>
              <a:rPr lang="en-US" sz="4000" baseline="-25000" dirty="0" err="1" smtClean="0"/>
              <a:t>n</a:t>
            </a:r>
            <a:r>
              <a:rPr lang="en-US" sz="4000" dirty="0" err="1" smtClean="0"/>
              <a:t>H</a:t>
            </a:r>
            <a:r>
              <a:rPr lang="ru-RU" sz="4000" baseline="-25000" dirty="0" smtClean="0"/>
              <a:t>2</a:t>
            </a:r>
            <a:r>
              <a:rPr lang="en-US" sz="4000" baseline="-25000" dirty="0" smtClean="0"/>
              <a:t>n</a:t>
            </a:r>
            <a:r>
              <a:rPr lang="ru-RU" sz="4000" baseline="-25000" dirty="0" smtClean="0"/>
              <a:t>+2</a:t>
            </a:r>
            <a:r>
              <a:rPr lang="ru-RU" sz="4000" dirty="0" smtClean="0"/>
              <a:t>) = </a:t>
            </a:r>
            <a:r>
              <a:rPr lang="ru-RU" sz="4000" dirty="0" smtClean="0"/>
              <a:t>128г/моль</a:t>
            </a:r>
          </a:p>
          <a:p>
            <a:pPr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14</a:t>
            </a:r>
            <a:r>
              <a:rPr lang="en-US" sz="4000" dirty="0" smtClean="0"/>
              <a:t>n</a:t>
            </a:r>
            <a:r>
              <a:rPr lang="ru-RU" sz="4000" dirty="0" smtClean="0"/>
              <a:t> + 2 = 128, </a:t>
            </a: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14</a:t>
            </a:r>
            <a:r>
              <a:rPr lang="en-US" sz="4000" dirty="0" smtClean="0"/>
              <a:t>n</a:t>
            </a:r>
            <a:r>
              <a:rPr lang="ru-RU" sz="4000" dirty="0" smtClean="0"/>
              <a:t> = 126</a:t>
            </a:r>
            <a:r>
              <a:rPr lang="ru-RU" sz="4000" dirty="0" smtClean="0"/>
              <a:t>,</a:t>
            </a:r>
          </a:p>
          <a:p>
            <a:pPr algn="ctr">
              <a:buNone/>
            </a:pPr>
            <a:r>
              <a:rPr lang="ru-RU" sz="4000" dirty="0" smtClean="0"/>
              <a:t> </a:t>
            </a:r>
            <a:r>
              <a:rPr lang="en-US" sz="4000" dirty="0" smtClean="0"/>
              <a:t>n</a:t>
            </a:r>
            <a:r>
              <a:rPr lang="ru-RU" sz="4000" dirty="0" smtClean="0"/>
              <a:t> = 9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/>
              <a:t>Следовательно </a:t>
            </a:r>
            <a:r>
              <a:rPr lang="ru-RU" sz="4000" dirty="0" smtClean="0"/>
              <a:t>формула алкана С</a:t>
            </a:r>
            <a:r>
              <a:rPr lang="ru-RU" sz="4000" baseline="-25000" dirty="0" smtClean="0"/>
              <a:t>9</a:t>
            </a:r>
            <a:r>
              <a:rPr lang="ru-RU" sz="4000" dirty="0" smtClean="0"/>
              <a:t>Н</a:t>
            </a:r>
            <a:r>
              <a:rPr lang="ru-RU" sz="4000" baseline="-25000" dirty="0" smtClean="0"/>
              <a:t>20</a:t>
            </a:r>
            <a:r>
              <a:rPr lang="ru-RU" sz="4000" dirty="0" smtClean="0"/>
              <a:t>.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/>
              <a:t>Определите </a:t>
            </a:r>
            <a:r>
              <a:rPr lang="ru-RU" sz="3600" dirty="0" smtClean="0"/>
              <a:t>формулу предельной одноосновной кислоты, плотность паров которой по водороду равна 37.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Задача: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3200" dirty="0" smtClean="0"/>
              <a:t>Определите формулу предельного одноатомного спирта, если при дегидратации образца его объемом 37 мл и плотностью 1,4г/мл получили алкен массой 39,2г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Задача: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</TotalTime>
  <Words>150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Поток</vt:lpstr>
      <vt:lpstr>Эркер</vt:lpstr>
      <vt:lpstr>Бумажная</vt:lpstr>
      <vt:lpstr>1_Бумажная</vt:lpstr>
      <vt:lpstr>Вывод формулы вещества на основании общей формулы  гомологического ряда органических соединений </vt:lpstr>
      <vt:lpstr>Слайд 2</vt:lpstr>
      <vt:lpstr>Слайд 3</vt:lpstr>
      <vt:lpstr>Слайд 4</vt:lpstr>
      <vt:lpstr>Слайд 5</vt:lpstr>
      <vt:lpstr>Слайд 6</vt:lpstr>
      <vt:lpstr>Слайд 7</vt:lpstr>
      <vt:lpstr>Задача:</vt:lpstr>
      <vt:lpstr>Задача: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Вывод формулы вещества на основании общей формулы  гомологического ряда органических соединений </dc:title>
  <dc:creator>1</dc:creator>
  <cp:lastModifiedBy>1</cp:lastModifiedBy>
  <cp:revision>4</cp:revision>
  <dcterms:created xsi:type="dcterms:W3CDTF">2011-02-15T16:50:11Z</dcterms:created>
  <dcterms:modified xsi:type="dcterms:W3CDTF">2011-02-15T17:07:40Z</dcterms:modified>
</cp:coreProperties>
</file>