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478242D-C0D7-4F20-839D-4BFC81C8E0B2}" type="datetimeFigureOut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4A563C0-B36D-4D7D-838B-3BA1E9691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F8D5E-3B95-4869-AC2E-B2800CBB2FD1}" type="datetime1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2ACA8-9ADC-4F40-B8C3-E3637E2B6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8A9BF-70F5-4482-A271-3706B8453645}" type="datetime1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49C7E-0C2A-49EE-A602-FD0087053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74405-2261-43DB-8F46-29827B8E7218}" type="datetime1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9AE3B-6775-4AB9-BD7D-12B60D4AD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79476-29D5-40C6-996E-0771FAE085FE}" type="datetime1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B0E3B-A550-4413-B231-5DDC1990B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12BE5-ABC4-4729-8034-214C46C6701B}" type="datetime1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38A3C-82DC-4AA6-B79C-2594D52E8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95A88-0CCB-4FCF-A63E-1B5AE50575FF}" type="datetime1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A9EC8-0453-42BF-8F89-B62524457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AFA4F-EAB6-4622-B885-FC4A4FEAFA98}" type="datetime1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78062-E1ED-4969-8A7C-7672AD259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F9FFD-9D73-4783-BC8A-5D1D01E8F8E9}" type="datetime1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BE9D1-0498-4F40-82B3-C9BB35822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68F62-8B87-4D89-84D4-69278D6D3598}" type="datetime1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3705D-1F6D-41B6-97FC-0EF3A4786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2699A-66E0-45D2-8661-45190700AD38}" type="datetime1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A6A27-FDD4-4FAA-B3C7-7B2792182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1496F-1E7D-412D-B576-3EC1FC88BBC8}" type="datetime1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625D0-9818-462F-9829-E452E98A5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5CA416-97DF-4E52-8100-AC800E25A8A8}" type="datetime1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880927-1E17-4055-B7D4-36BDED24E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45;&#1074;&#1082;&#1083;&#1080;&#1076;.wmv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76;&#1084;&#1080;&#1085;&#1080;&#1089;&#1090;&#1088;&#1072;&#1090;&#1086;&#1088;\Desktop\&#1054;&#1082;&#1089;&#1072;&#1085;&#1072;\&#1086;&#1090;&#1082;&#1088;&#1099;&#1090;&#1099;&#1081;%20&#1091;&#1088;&#1086;&#1082;%205&#1082;&#1083;\&#1084;&#1072;&#1103;&#1082;\&#1059;&#1088;&#1086;&#1082;&#1080;%20&#1058;&#1077;&#1090;&#1091;&#1096;&#1082;&#1080;%20&#1057;&#1086;&#1074;&#1099;%20-%20&#1063;&#1091;&#1076;&#1077;&#1089;&#1072;%20&#1089;&#1074;&#1077;&#1090;&#1072;%20-%20&#1040;&#1083;&#1077;&#1082;&#1089;&#1072;&#1085;&#1076;&#1088;&#1080;&#1081;&#1089;&#1082;&#1080;&#1081;%20&#1052;&#1072;&#1103;&#1082;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203847" y="404665"/>
            <a:ext cx="5354365" cy="1512167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Александрии Египетской</a:t>
            </a:r>
          </a:p>
        </p:txBody>
      </p:sp>
      <p:pic>
        <p:nvPicPr>
          <p:cNvPr id="6" name="Picture 3" descr="H:\Documents and Settings\Aida\Рабочий стол\клипарты рамки фончики\karty\karty\map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090">
            <a:off x="1961234" y="609704"/>
            <a:ext cx="1262071" cy="1081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H:\Documents and Settings\Aida\Рабочий стол\клипарты рамки фончики\karty\karty\map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0034" y="642918"/>
            <a:ext cx="1762137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im2-tub-ru.yandex.net/i?id=829f06ffd9bdd6181ad99cd848840dba-25-144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988840"/>
            <a:ext cx="8280919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александрийском Музее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«место, где обитают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музы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D79476-29D5-40C6-996E-0771FAE085FE}" type="datetime1">
              <a:rPr lang="ru-RU" smtClean="0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B0E3B-A550-4413-B231-5DDC1990B46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7" name="Picture 10" descr="0_c45f_af3d7368_X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118872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Erato"/>
          <p:cNvPicPr>
            <a:picLocks noChangeAspect="1" noChangeArrowheads="1"/>
          </p:cNvPicPr>
          <p:nvPr/>
        </p:nvPicPr>
        <p:blipFill>
          <a:blip r:embed="rId3" cstate="print"/>
          <a:srcRect l="12744" t="4727" r="11064" b="4727"/>
          <a:stretch>
            <a:fillRect/>
          </a:stretch>
        </p:blipFill>
        <p:spPr bwMode="auto">
          <a:xfrm>
            <a:off x="2123728" y="1268760"/>
            <a:ext cx="122413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Evterpa"/>
          <p:cNvPicPr>
            <a:picLocks noChangeAspect="1" noChangeArrowheads="1"/>
          </p:cNvPicPr>
          <p:nvPr/>
        </p:nvPicPr>
        <p:blipFill>
          <a:blip r:embed="rId4" cstate="print"/>
          <a:srcRect l="12744" t="4727" r="11064" b="4727"/>
          <a:stretch>
            <a:fillRect/>
          </a:stretch>
        </p:blipFill>
        <p:spPr bwMode="auto">
          <a:xfrm>
            <a:off x="3779912" y="1268760"/>
            <a:ext cx="129614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 descr="Kaliopa"/>
          <p:cNvPicPr>
            <a:picLocks noChangeAspect="1" noChangeArrowheads="1"/>
          </p:cNvPicPr>
          <p:nvPr/>
        </p:nvPicPr>
        <p:blipFill>
          <a:blip r:embed="rId5" cstate="print"/>
          <a:srcRect l="12604" t="4727" r="11064" b="4727"/>
          <a:stretch>
            <a:fillRect/>
          </a:stretch>
        </p:blipFill>
        <p:spPr bwMode="auto">
          <a:xfrm>
            <a:off x="5652120" y="1268760"/>
            <a:ext cx="117316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" descr="Klio"/>
          <p:cNvPicPr>
            <a:picLocks noChangeAspect="1" noChangeArrowheads="1"/>
          </p:cNvPicPr>
          <p:nvPr/>
        </p:nvPicPr>
        <p:blipFill>
          <a:blip r:embed="rId6" cstate="print"/>
          <a:srcRect l="7703" t="4727" r="9663" b="4727"/>
          <a:stretch>
            <a:fillRect/>
          </a:stretch>
        </p:blipFill>
        <p:spPr bwMode="auto">
          <a:xfrm>
            <a:off x="7236296" y="1268760"/>
            <a:ext cx="131921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51520" y="2996952"/>
            <a:ext cx="1656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Мельпомена</a:t>
            </a:r>
          </a:p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муза трагедии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07705" y="2996952"/>
            <a:ext cx="15841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Эрато-муза любовной поэзии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63887" y="2996952"/>
            <a:ext cx="1512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Эрато-муза любовной поэзии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80112" y="2924944"/>
            <a:ext cx="13681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Каллиопа-муза эпической поэзии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08304" y="2996952"/>
            <a:ext cx="1296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Клио-муза истории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1" descr="Poligimnia"/>
          <p:cNvPicPr>
            <a:picLocks noChangeAspect="1" noChangeArrowheads="1"/>
          </p:cNvPicPr>
          <p:nvPr/>
        </p:nvPicPr>
        <p:blipFill>
          <a:blip r:embed="rId7" cstate="print"/>
          <a:srcRect l="12727" t="4826" r="11188" b="4826"/>
          <a:stretch>
            <a:fillRect/>
          </a:stretch>
        </p:blipFill>
        <p:spPr bwMode="auto">
          <a:xfrm>
            <a:off x="611560" y="4005064"/>
            <a:ext cx="1071563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2" descr="Talia"/>
          <p:cNvPicPr>
            <a:picLocks noChangeAspect="1" noChangeArrowheads="1"/>
          </p:cNvPicPr>
          <p:nvPr/>
        </p:nvPicPr>
        <p:blipFill>
          <a:blip r:embed="rId8" cstate="print"/>
          <a:srcRect l="12198" t="4628" r="8847" b="4124"/>
          <a:stretch>
            <a:fillRect/>
          </a:stretch>
        </p:blipFill>
        <p:spPr bwMode="auto">
          <a:xfrm>
            <a:off x="2771800" y="4005064"/>
            <a:ext cx="115212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3" descr="Terpsihora"/>
          <p:cNvPicPr>
            <a:picLocks noChangeAspect="1" noChangeArrowheads="1"/>
          </p:cNvPicPr>
          <p:nvPr/>
        </p:nvPicPr>
        <p:blipFill>
          <a:blip r:embed="rId9" cstate="print"/>
          <a:srcRect l="12149" t="4610" r="9079" b="4509"/>
          <a:stretch>
            <a:fillRect/>
          </a:stretch>
        </p:blipFill>
        <p:spPr bwMode="auto">
          <a:xfrm>
            <a:off x="4932040" y="4077072"/>
            <a:ext cx="10763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3" descr="Terpsihora"/>
          <p:cNvPicPr>
            <a:picLocks noChangeAspect="1" noChangeArrowheads="1"/>
          </p:cNvPicPr>
          <p:nvPr/>
        </p:nvPicPr>
        <p:blipFill>
          <a:blip r:embed="rId9" cstate="print"/>
          <a:srcRect l="12149" t="4610" r="9079" b="4509"/>
          <a:stretch>
            <a:fillRect/>
          </a:stretch>
        </p:blipFill>
        <p:spPr bwMode="auto">
          <a:xfrm>
            <a:off x="7020272" y="4077072"/>
            <a:ext cx="10763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251520" y="5733256"/>
            <a:ext cx="1800200" cy="86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Полигимния-муза пантомимы и гимнов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339753" y="5805264"/>
            <a:ext cx="2016224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Талия-муза комедия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572000" y="5733257"/>
            <a:ext cx="1656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Терпсихора-муза танца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948264" y="5733256"/>
            <a:ext cx="1584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Урания-муза астрономии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Видео фрагмент «Евклид»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D79476-29D5-40C6-996E-0771FAE085FE}" type="datetime1">
              <a:rPr lang="ru-RU" smtClean="0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B0E3B-A550-4413-B231-5DDC1990B46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8" name="Евклид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108082"/>
            <a:ext cx="8568952" cy="548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Проблемное задание.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ли назвать Александрию научным центром своего времени?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D79476-29D5-40C6-996E-0771FAE085FE}" type="datetime1">
              <a:rPr lang="ru-RU" smtClean="0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B0E3B-A550-4413-B231-5DDC1990B46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7" name="Рисунок 6" descr="http://im2-tub-ru.yandex.net/i?id=829f06ffd9bdd6181ad99cd848840dba-25-144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36912"/>
            <a:ext cx="669674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Содержимое 5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518457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1.Познакомить учащихся с Александрией Египетской как с центром культуры Древнего Мира; подвести учащихся к пониманию причин разрушения державы Александра Македонского.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2.Продолжить формирование умений работать с текстом учебника, сравнивать, делать выводы, составлять рассказ.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3.Формировать уважительное отношение к культуре и истории зарубежных стран.</a:t>
            </a:r>
          </a:p>
          <a:p>
            <a:endParaRPr lang="ru-RU" dirty="0" smtClean="0"/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FFEFC10-5988-4150-BDB0-4B30C4EDB57F}" type="datetime1">
              <a:rPr lang="ru-RU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49142-B539-4E23-B57A-B278E7274A55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1.Распад державы Александра Македонского.</a:t>
            </a:r>
          </a:p>
          <a:p>
            <a:pPr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2.В александрийском порту.</a:t>
            </a:r>
          </a:p>
          <a:p>
            <a:pPr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3.На улицах и площадях.</a:t>
            </a:r>
          </a:p>
          <a:p>
            <a:pPr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4.В александрийском музее.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D79476-29D5-40C6-996E-0771FAE085FE}" type="datetime1">
              <a:rPr lang="ru-RU" smtClean="0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B0E3B-A550-4413-B231-5DDC1990B46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Распад 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державы Александра Македонского.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D79476-29D5-40C6-996E-0771FAE085FE}" type="datetime1">
              <a:rPr lang="ru-RU" smtClean="0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B0E3B-A550-4413-B231-5DDC1990B46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7" name="Picture 15" descr="Рисунок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6000" contrast="12000"/>
          </a:blip>
          <a:srcRect/>
          <a:stretch>
            <a:fillRect/>
          </a:stretch>
        </p:blipFill>
        <p:spPr bwMode="auto">
          <a:xfrm>
            <a:off x="395536" y="1628800"/>
            <a:ext cx="8448600" cy="504056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Проблемное задание.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ли назвать Александрию научным центром своего времени?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D79476-29D5-40C6-996E-0771FAE085FE}" type="datetime1">
              <a:rPr lang="ru-RU" smtClean="0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B0E3B-A550-4413-B231-5DDC1990B46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города Александрии.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D79476-29D5-40C6-996E-0771FAE085FE}" type="datetime1">
              <a:rPr lang="ru-RU" smtClean="0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B0E3B-A550-4413-B231-5DDC1990B46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7" name="Picture 9" descr="Рисунок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323528" y="1230388"/>
            <a:ext cx="8496944" cy="5366964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Мультфильм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D79476-29D5-40C6-996E-0771FAE085FE}" type="datetime1">
              <a:rPr lang="ru-RU" smtClean="0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B0E3B-A550-4413-B231-5DDC1990B46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7" name="Уроки Тетушки Совы - Чудеса света - Александрийский Маяк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162088"/>
            <a:ext cx="8496944" cy="5363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Фаросский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маяк.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D79476-29D5-40C6-996E-0771FAE085FE}" type="datetime1">
              <a:rPr lang="ru-RU" smtClean="0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B0E3B-A550-4413-B231-5DDC1990B46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15" name="Picture 4" descr="F00010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75216"/>
            <a:ext cx="8208912" cy="5279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286001" cy="1512168"/>
          </a:xfrm>
        </p:spPr>
        <p:txBody>
          <a:bodyPr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Александрийский музей.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844824"/>
            <a:ext cx="3213993" cy="4752528"/>
          </a:xfrm>
        </p:spPr>
        <p:txBody>
          <a:bodyPr/>
          <a:lstStyle/>
          <a:p>
            <a:r>
              <a:rPr lang="ru-RU" sz="2400" dirty="0" smtClean="0"/>
              <a:t>Александрийский </a:t>
            </a:r>
            <a:r>
              <a:rPr lang="ru-RU" sz="2400" dirty="0" err="1" smtClean="0"/>
              <a:t>Мусейон</a:t>
            </a:r>
            <a:r>
              <a:rPr lang="ru-RU" sz="2400" dirty="0" smtClean="0"/>
              <a:t> представлял собой академический городок с университетом, в котором работали самые известные ученые того времени, для нужд которого были построены обсерватория, зоопарк, ботанический сад и библиотека.</a:t>
            </a:r>
            <a:br>
              <a:rPr lang="ru-RU" sz="2400" dirty="0" smtClean="0"/>
            </a:br>
            <a:endParaRPr lang="ru-RU" sz="2400" dirty="0" smtClean="0"/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22699A-66E0-45D2-8661-45190700AD38}" type="datetime1">
              <a:rPr lang="ru-RU" smtClean="0"/>
              <a:pPr>
                <a:defRPr/>
              </a:pPr>
              <a:t>06.03.2015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BA6A27-FDD4-4FAA-B3C7-7B279218221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8" name="Содержимое 3" descr="http://kometa-vozmezdie.ru/images/stories/alexbibl/6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91880" y="260648"/>
            <a:ext cx="5328592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стория  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История  4</Template>
  <TotalTime>94</TotalTime>
  <Words>234</Words>
  <Application>Microsoft Office PowerPoint</Application>
  <PresentationFormat>Экран (4:3)</PresentationFormat>
  <Paragraphs>65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История  4</vt:lpstr>
      <vt:lpstr>В Александрии Египетской</vt:lpstr>
      <vt:lpstr>Цели урока.</vt:lpstr>
      <vt:lpstr>План урока.</vt:lpstr>
      <vt:lpstr>Распад державы Александра Македонского.</vt:lpstr>
      <vt:lpstr>Проблемное задание.</vt:lpstr>
      <vt:lpstr>План города Александрии.</vt:lpstr>
      <vt:lpstr>Мультфильм</vt:lpstr>
      <vt:lpstr>Фаросский маяк.</vt:lpstr>
      <vt:lpstr>Александрийский музей.</vt:lpstr>
      <vt:lpstr>В александрийском Музее        «место, где обитают музы»</vt:lpstr>
      <vt:lpstr>Видео фрагмент «Евклид»</vt:lpstr>
      <vt:lpstr>Проблемное задание.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Александрии Египетской</dc:title>
  <dc:creator>DNA7 X86</dc:creator>
  <dc:description>http://aida.ucoz.ru</dc:description>
  <cp:lastModifiedBy>DNA7 X86</cp:lastModifiedBy>
  <cp:revision>11</cp:revision>
  <dcterms:created xsi:type="dcterms:W3CDTF">2015-03-05T17:02:42Z</dcterms:created>
  <dcterms:modified xsi:type="dcterms:W3CDTF">2015-03-06T15:41:44Z</dcterms:modified>
  <cp:category>шаблоны к Powerpoint</cp:category>
</cp:coreProperties>
</file>