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85" r:id="rId3"/>
    <p:sldId id="256" r:id="rId4"/>
    <p:sldId id="286" r:id="rId5"/>
    <p:sldId id="257" r:id="rId6"/>
    <p:sldId id="287" r:id="rId7"/>
    <p:sldId id="258" r:id="rId8"/>
    <p:sldId id="288" r:id="rId9"/>
    <p:sldId id="259" r:id="rId10"/>
    <p:sldId id="289" r:id="rId11"/>
    <p:sldId id="260" r:id="rId12"/>
    <p:sldId id="290" r:id="rId13"/>
    <p:sldId id="261" r:id="rId14"/>
    <p:sldId id="291" r:id="rId15"/>
    <p:sldId id="262" r:id="rId16"/>
    <p:sldId id="292" r:id="rId17"/>
    <p:sldId id="263" r:id="rId18"/>
    <p:sldId id="264" r:id="rId19"/>
    <p:sldId id="266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8" r:id="rId29"/>
    <p:sldId id="294" r:id="rId30"/>
    <p:sldId id="274" r:id="rId31"/>
    <p:sldId id="295" r:id="rId32"/>
    <p:sldId id="275" r:id="rId33"/>
    <p:sldId id="279" r:id="rId34"/>
    <p:sldId id="280" r:id="rId35"/>
    <p:sldId id="293" r:id="rId36"/>
    <p:sldId id="296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3CEB752-32C6-43CD-A4F5-7D8D8F18D2FB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E8E5DB8-6D8D-4DBD-8A34-51A420E0D23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7%D1%83%D0%B9%D0%BA%D0%BE%D0%B2,_%D0%92%D0%B0%D1%81%D0%B8%D0%BB%D0%B8%D0%B9_%D0%98%D0%B2%D0%B0%D0%BD%D0%BE%D0%B2%D0%B8%D1%8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0%BC%D0%B0%D0%B5%D0%B2_%D0%BA%D1%83%D1%80%D0%B3%D0%B0%D0%BD" TargetMode="External"/><Relationship Id="rId2" Type="http://schemas.openxmlformats.org/officeDocument/2006/relationships/hyperlink" Target="http://ru.wikipedia.org/wiki/%D0%A1%D1%82%D0%B0%D0%BB%D0%B8%D0%BD%D0%B3%D1%80%D0%B0%D0%B4%D1%81%D0%BA%D0%B0%D1%8F_%D0%B1%D0%B8%D1%82%D0%B2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1%D0%BF%D0%B8%D1%81%D0%BE%D0%BA_%D1%81%D0%B0%D0%BC%D1%8B%D1%85_%D0%B2%D1%8B%D1%81%D0%BE%D0%BA%D0%B8%D1%85_%D1%81%D1%82%D0%B0%D1%82%D1%83%D0%B9_%D0%BC%D0%B8%D1%80%D0%B0" TargetMode="External"/><Relationship Id="rId4" Type="http://schemas.openxmlformats.org/officeDocument/2006/relationships/hyperlink" Target="http://ru.wikipedia.org/wiki/%D0%92%D0%BE%D0%BB%D0%B3%D0%BE%D0%B3%D1%80%D0%B0%D0%B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-275163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endParaRPr lang="ru-RU" sz="4000" dirty="0" smtClean="0">
              <a:solidFill>
                <a:prstClr val="white"/>
              </a:solidFill>
              <a:ea typeface="+mj-ea"/>
            </a:endParaRPr>
          </a:p>
          <a:p>
            <a:pPr lvl="0" defTabSz="457200">
              <a:spcBef>
                <a:spcPct val="0"/>
              </a:spcBef>
            </a:pPr>
            <a:r>
              <a:rPr lang="ru-RU" sz="4000" dirty="0" smtClean="0">
                <a:solidFill>
                  <a:prstClr val="white"/>
                </a:solidFill>
                <a:ea typeface="+mj-ea"/>
              </a:rPr>
              <a:t>Викторина </a:t>
            </a:r>
            <a:r>
              <a:rPr lang="ru-RU" sz="4000" dirty="0">
                <a:solidFill>
                  <a:prstClr val="white"/>
                </a:solidFill>
                <a:ea typeface="+mj-ea"/>
              </a:rPr>
              <a:t>для внеклассного мероприятия по истории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80344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Какой город-герой был основан, как греческая колония Пантикапей?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2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Город –герой Керчь. Какой город – герой был основан как греческая колония Пантикапей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75724"/>
            <a:ext cx="8858280" cy="5539358"/>
          </a:xfrm>
        </p:spPr>
        <p:txBody>
          <a:bodyPr/>
          <a:lstStyle/>
          <a:p>
            <a:r>
              <a:rPr lang="ru-RU" sz="5400" dirty="0" smtClean="0"/>
              <a:t>Какой город-герой впервые упоминался в летописях в 1415году, как турецкая крепость </a:t>
            </a:r>
            <a:r>
              <a:rPr lang="ru-RU" sz="5400" dirty="0" err="1" smtClean="0"/>
              <a:t>Хаджибей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44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Одесса. Какой город-герой упоминался впервые в летописях в 1415 году как турецкая крепость Хаджибей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896416"/>
          </a:xfrm>
        </p:spPr>
        <p:txBody>
          <a:bodyPr/>
          <a:lstStyle/>
          <a:p>
            <a:r>
              <a:rPr lang="ru-RU" sz="6000" dirty="0" smtClean="0"/>
              <a:t>Какой город-герой трижды менял название?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423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кой город-герой трижды менял своё название? Волгоград До 1925 года – Царицын До 1961 года - Сталинград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610664"/>
          </a:xfrm>
        </p:spPr>
        <p:txBody>
          <a:bodyPr/>
          <a:lstStyle/>
          <a:p>
            <a:r>
              <a:rPr lang="ru-RU" sz="6600" dirty="0" smtClean="0"/>
              <a:t>Назовите самый молодой город-герой.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22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Назовите самый молодой город-герой? Мурманск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А) Жуков Георгий Константинович Б) Малиновский Родион Яковлевич В) Рокоссовский Константин Константинович Г) Ворошилов Климент Ефремович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87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35424" y="977121"/>
            <a:ext cx="5472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37543" y="692696"/>
            <a:ext cx="5472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35424" y="404664"/>
            <a:ext cx="5472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5424" y="116632"/>
            <a:ext cx="5472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Верхний ряд ( слева направо) Рокоссовский К.К. , Жуков Г.К. Нижний ряд Ворошилов К.Е. , Малиновский Р.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039292"/>
          </a:xfrm>
        </p:spPr>
        <p:txBody>
          <a:bodyPr/>
          <a:lstStyle/>
          <a:p>
            <a:r>
              <a:rPr lang="ru-RU" dirty="0" smtClean="0"/>
              <a:t>По какому поводу в Москве во время войны производились салюты ? Сколько салютов было произведено в Москве в период Великой Отечественной войны?</a:t>
            </a:r>
            <a:br>
              <a:rPr lang="ru-RU" dirty="0" smtClean="0"/>
            </a:br>
            <a:r>
              <a:rPr lang="ru-RU" dirty="0" smtClean="0"/>
              <a:t>Когда это произошло впервые?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А) Баграмян Иван Христофорович Б) Василевский Александр Михайлович В) Тимошенко Семен Константинович Г) Буденный Семен Михайлович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Верхний ряд ( слева направо) Тимошенко С.К. , Баграмян И.Х. Нижний ряд Василевский А.М. , Буденный С.М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Узнай кто это? С началом Великой Отечественной войны старший сержант участвовал в боях как командир танка. В 1944 году разработал образец самозарядного карабина, устройство основных узлов которого послужило базой для создания автомата в 1946 году. В 1947 году изобретатель усовершенствовал свой автомат и одержал победу в конкурсных испытаниях. Заслуги этого человека были отмечены двумя званиями Геря Социалистического Труда (1958 и 1976), орденами “Андрея Первозванного” (1999), “За заслуги перед Отечеством” и многими другими орденами и медаля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60232" y="4653136"/>
            <a:ext cx="2016224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229200"/>
            <a:ext cx="4824536" cy="5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Александр Матросов. (1924-1943), Герой Советского Союза (1943, посмертно), рядовой гвардейского стрелкового полка. 23.2.1943 в бою за д. Чернушки (Псковская обл.) закрыл телом амбразуру пулеметного дзота гитлеровцев, препятствовавшего продвижению подраздел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1628800"/>
            <a:ext cx="194421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05726" y="548680"/>
            <a:ext cx="58686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(1918-1941), летчик, Герой Советского Союза (1941), младший лейтенант (1938). В Великую Отечественную войну в истребительном авиационном полку. 7.08.1941 одним из первых применил ночной таран. Сбил 6 самолетов. Погиб в бою под Москвой. Виктор Талалихи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492896"/>
            <a:ext cx="3096344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293096"/>
            <a:ext cx="30243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кой летчик, кроме Кожедуба, был трижды удостоен звания Героя Советского Союза? Александр Иванович Покрышкин Сбил 59 фашистских самолето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420888"/>
            <a:ext cx="36724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628800"/>
            <a:ext cx="324036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Начало контрнаступления под Сталинградом ( 19.11.1942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s43.radikal.ru/i100/1105/fa/a9929bb872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58246" cy="45005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3851920" y="1124744"/>
            <a:ext cx="3240360" cy="446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2000240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static4.aif.ru/pictures/201301/P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357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9297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</a:t>
            </a:r>
            <a:r>
              <a:rPr lang="ru-RU" sz="3200" b="1" i="1" dirty="0"/>
              <a:t>Есть легенда, что после пленения Паулюса Сталину предложили обменять этого человека на одного русского солдата. На что Сталин ответил: «Я солдата на фельдмаршала не меняю!» Что это был за солдат? 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а) знаменитый летчик А. </a:t>
            </a:r>
            <a:r>
              <a:rPr lang="ru-RU" sz="3200" b="1" i="1" dirty="0" err="1"/>
              <a:t>Маресьев</a:t>
            </a:r>
            <a:r>
              <a:rPr lang="ru-RU" sz="3200" b="1" i="1" dirty="0"/>
              <a:t> 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б) сын Сталина – </a:t>
            </a:r>
            <a:r>
              <a:rPr lang="ru-RU" sz="3200" b="1" i="1" dirty="0" smtClean="0"/>
              <a:t>Яков</a:t>
            </a:r>
            <a:r>
              <a:rPr lang="ru-RU" sz="3200" b="1" i="1" dirty="0" smtClean="0"/>
              <a:t> </a:t>
            </a:r>
            <a:r>
              <a:rPr lang="ru-RU" sz="3200" b="1" i="1" dirty="0"/>
              <a:t>Джугашвили 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>в) майор Гаврилов - герой обороны и командир Брестской крепости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Всё время обороны этого дома (с 23 сентября по 25 ноября 1942 года) в подвале находились мирные жители, пока советские войска не перешли в контратаку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429000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 </a:t>
            </a:r>
            <a:r>
              <a:rPr lang="ru-RU" sz="3600" u="sng" dirty="0" smtClean="0">
                <a:hlinkClick r:id="rId2" tooltip="Чуйков, Василий Иванович"/>
              </a:rPr>
              <a:t>В. Чуйков</a:t>
            </a:r>
            <a:r>
              <a:rPr lang="ru-RU" sz="3600" dirty="0" smtClean="0"/>
              <a:t> отмечает, что потери гитлеровцев, пытавшихся занять этот дом , превысили их потери при взятии Парижа.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олько салютов было произведено в Москве в период Великой Отечественной войны? 354 салюта в честь побед Вооруженных Си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76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www.cirota.ru/forum/images/80/8067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143644"/>
          </a:xfrm>
          <a:prstGeom prst="rect">
            <a:avLst/>
          </a:prstGeom>
          <a:noFill/>
        </p:spPr>
      </p:pic>
      <p:pic>
        <p:nvPicPr>
          <p:cNvPr id="30722" name="Picture 2" descr="http://i.smotra.ru/data/img/users_imgs/55638/sm_users_img-250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77867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период с 10 ноября по 17 декабря 1942 года в боях за Сталинград уничтожил 225 солдат и </a:t>
            </a:r>
            <a:r>
              <a:rPr lang="ru-RU" sz="2400" smtClean="0"/>
              <a:t>офицеров противника- </a:t>
            </a:r>
            <a:r>
              <a:rPr lang="ru-RU" sz="2400" dirty="0" smtClean="0"/>
              <a:t>в том числе 11 снайперов . Непосредственно на переднем крае обучал снайперскому делу бойцов в </a:t>
            </a:r>
            <a:r>
              <a:rPr lang="ru-RU" sz="2400" dirty="0" err="1" smtClean="0"/>
              <a:t>команднров</a:t>
            </a:r>
            <a:r>
              <a:rPr lang="ru-RU" sz="2400" dirty="0" smtClean="0"/>
              <a:t>, подготовил 28 снайперов.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Звание Героя Советского Союза с вручением ордена Ленина и медали "Золотая Звезда" присвоено 22 февраля 1943 года.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войну  написал два учебника для снайперов, а также изобрел применяемый до сих пор прием снайперской охоты "шестерками" - когда одну и ту же зону боя перекрывают огнем три пары снайперов (стрелок и наблюдатель).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асилий Зайц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4286280" cy="564360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009442" y="500043"/>
            <a:ext cx="2660650" cy="53610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Зайцев Василий Григорьевич ( 23. 3. 1915 - 15. 12. 1991) - снайпер 1047-го стрелкового полка (284-я стрелковая дивизия, 62-я армия, Сталинградский фронт)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 </a:t>
            </a:r>
            <a:r>
              <a:rPr lang="ru-RU" sz="2400" b="1" dirty="0" smtClean="0"/>
              <a:t>Представьте</a:t>
            </a:r>
            <a:r>
              <a:rPr lang="ru-RU" sz="2000" b="1" dirty="0"/>
              <a:t>, </a:t>
            </a:r>
            <a:r>
              <a:rPr lang="ru-RU" sz="2400" b="1" dirty="0" smtClean="0"/>
              <a:t>братцы, </a:t>
            </a:r>
            <a:r>
              <a:rPr lang="ru-RU" sz="2400" b="1" dirty="0"/>
              <a:t>Гитлер </a:t>
            </a:r>
            <a:r>
              <a:rPr lang="ru-RU" sz="2400" b="1" dirty="0" smtClean="0"/>
              <a:t>Паулюсу </a:t>
            </a:r>
            <a:r>
              <a:rPr lang="ru-RU" sz="2400" b="1" dirty="0"/>
              <a:t>своему подарочек с самолета сбросил. Смеётся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85992"/>
            <a:ext cx="7834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r>
              <a:rPr lang="ru-RU" sz="2400" b="1" dirty="0" smtClean="0"/>
              <a:t>- Неужто </a:t>
            </a:r>
            <a:r>
              <a:rPr lang="ru-RU" sz="2400" b="1" dirty="0"/>
              <a:t>десант? Прорываться опять </a:t>
            </a:r>
            <a:r>
              <a:rPr lang="ru-RU" sz="2400" b="1" dirty="0" smtClean="0"/>
              <a:t>             будут?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143248"/>
            <a:ext cx="6500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Да </a:t>
            </a:r>
            <a:r>
              <a:rPr lang="ru-RU" sz="2400" b="1" dirty="0"/>
              <a:t>нет! Подарочек… такой Новогодний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Что так рассмешило русского солдата?. Какой новогодний подарок сбросил Гитлер для солдат 6-й армии генерала-фельдмаршала Паулюса, попавших в окружение советских войск под Сталинградом?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</a:rPr>
              <a:t>28 июля 1941 года Сталин издал приказ №227. Какое требование, ставшее крылатым выражением, выдвигалось в этом приказе?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17" y="2348880"/>
            <a:ext cx="59046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НИ ШАГУ НАЗАД!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7057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композиционный центр памятника-ансамбля «Героям 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hlinkClick r:id="rId2" tooltip="Сталинградская битва"/>
              </a:rPr>
              <a:t>Сталинградской битвы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» на 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  <a:hlinkClick r:id="rId3" tooltip="Мамаев курган"/>
              </a:rPr>
              <a:t>Мамаевом кургане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sz="4400" dirty="0" err="1" smtClean="0">
                <a:solidFill>
                  <a:schemeClr val="tx1">
                    <a:lumMod val="95000"/>
                  </a:schemeClr>
                </a:solidFill>
              </a:rPr>
              <a:t>в</a:t>
            </a:r>
            <a:r>
              <a:rPr lang="ru-RU" sz="4400" dirty="0" err="1" smtClean="0">
                <a:solidFill>
                  <a:schemeClr val="tx1">
                    <a:lumMod val="95000"/>
                  </a:schemeClr>
                </a:solidFill>
                <a:hlinkClick r:id="rId4" tooltip="Волгоград"/>
              </a:rPr>
              <a:t>Волгограде</a:t>
            </a:r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. Одна из </a:t>
            </a:r>
            <a:r>
              <a:rPr lang="ru-RU" sz="4400" u="sng" dirty="0" smtClean="0">
                <a:solidFill>
                  <a:schemeClr val="tx1">
                    <a:lumMod val="95000"/>
                  </a:schemeClr>
                </a:solidFill>
                <a:hlinkClick r:id="rId5" tooltip="Список самых высоких статуй мира"/>
              </a:rPr>
              <a:t>самых высоких статуй мира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971553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580112" y="548680"/>
            <a:ext cx="26642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929717" cy="5572163"/>
          </a:xfrm>
        </p:spPr>
        <p:txBody>
          <a:bodyPr/>
          <a:lstStyle/>
          <a:p>
            <a:r>
              <a:rPr lang="ru-RU" sz="4800" dirty="0" smtClean="0"/>
              <a:t>Как расшифровывается аббревиатура знаменитого пистолета советских офицеров Т Т?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829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к расшифровывается аббревиатура знаменитого пистолета советских офицеров ТТ? Тульский Токаре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182168"/>
          </a:xfrm>
        </p:spPr>
        <p:txBody>
          <a:bodyPr/>
          <a:lstStyle/>
          <a:p>
            <a:r>
              <a:rPr lang="ru-RU" sz="5400" dirty="0" smtClean="0"/>
              <a:t>Сколько парадов прошло в Москве во время Второй Мировой войны?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98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колько военных парадов прошло на Красной площади Москвы за время Великой Отечественной войны? 7 ноября 1941г 1 мая 1945г. 24 июня 1945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75724"/>
            <a:ext cx="7777397" cy="5039292"/>
          </a:xfrm>
        </p:spPr>
        <p:txBody>
          <a:bodyPr/>
          <a:lstStyle/>
          <a:p>
            <a:r>
              <a:rPr lang="ru-RU" sz="6000" dirty="0" smtClean="0"/>
              <a:t>Каким городам присвоено звание города-героя?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4802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ким городам присвоено звание города – героя? Ленинград Севастополь Волгоград Одесса Киев Москва Керчь. Новороссийск Минск Тула Мурманск Смоленск Брестская крепост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310</TotalTime>
  <Words>314</Words>
  <Application>Microsoft Office PowerPoint</Application>
  <PresentationFormat>Экран (4:3)</PresentationFormat>
  <Paragraphs>23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Autumn</vt:lpstr>
      <vt:lpstr>Презентация PowerPoint</vt:lpstr>
      <vt:lpstr>По какому поводу в Москве во время войны производились салюты ? Сколько салютов было произведено в Москве в период Великой Отечественной войны? Когда это произошло впервые?  </vt:lpstr>
      <vt:lpstr>Презентация PowerPoint</vt:lpstr>
      <vt:lpstr>Как расшифровывается аббревиатура знаменитого пистолета советских офицеров Т Т?</vt:lpstr>
      <vt:lpstr>Презентация PowerPoint</vt:lpstr>
      <vt:lpstr>Сколько парадов прошло в Москве во время Второй Мировой войны?</vt:lpstr>
      <vt:lpstr>Презентация PowerPoint</vt:lpstr>
      <vt:lpstr>Каким городам присвоено звание города-героя?</vt:lpstr>
      <vt:lpstr>Презентация PowerPoint</vt:lpstr>
      <vt:lpstr>Презентация PowerPoint</vt:lpstr>
      <vt:lpstr>Презентация PowerPoint</vt:lpstr>
      <vt:lpstr>Какой город-герой впервые упоминался в летописях в 1415году, как турецкая крепость Хаджибей?</vt:lpstr>
      <vt:lpstr>Презентация PowerPoint</vt:lpstr>
      <vt:lpstr>Какой город-герой трижды менял название?</vt:lpstr>
      <vt:lpstr>Презентация PowerPoint</vt:lpstr>
      <vt:lpstr>Назовите самый молодой город-герой.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контрнаступления под Сталинградом ( 19.11.1942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</cp:lastModifiedBy>
  <cp:revision>55</cp:revision>
  <dcterms:created xsi:type="dcterms:W3CDTF">2013-01-20T19:27:15Z</dcterms:created>
  <dcterms:modified xsi:type="dcterms:W3CDTF">2015-03-11T13:26:36Z</dcterms:modified>
</cp:coreProperties>
</file>