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В соответствии с новой личностно-ориентированной парадигмой образования одним из современных походов к обучению ИЯ является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деятельностный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подход. Организацию процесса обучения на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деятельностной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основе рассматривали в своих работах известные психологи Л. С.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Выготский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, П. Я. Гальперин, А. Н. Леонтьев и др., методисты А. А. Миролюбов, И. Л.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Бим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4000" b="1" dirty="0" err="1" smtClean="0">
                <a:solidFill>
                  <a:schemeClr val="tx2">
                    <a:lumMod val="50000"/>
                  </a:schemeClr>
                </a:solidFill>
              </a:rPr>
              <a:t>Деятельностная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 гуманистическая личностно-ориентированная парадигма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, в отличие от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знаниево-центристской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парадигмы, </a:t>
            </a:r>
            <a:r>
              <a:rPr lang="ru-RU" sz="4000" u="sng" dirty="0" smtClean="0">
                <a:solidFill>
                  <a:schemeClr val="tx2">
                    <a:lumMod val="50000"/>
                  </a:schemeClr>
                </a:solidFill>
              </a:rPr>
              <a:t>основана на </a:t>
            </a:r>
            <a:r>
              <a:rPr lang="ru-RU" sz="4000" u="sng" dirty="0" err="1" smtClean="0">
                <a:solidFill>
                  <a:schemeClr val="tx2">
                    <a:lumMod val="50000"/>
                  </a:schemeClr>
                </a:solidFill>
              </a:rPr>
              <a:t>субъект-субъектных</a:t>
            </a:r>
            <a:r>
              <a:rPr lang="ru-RU" sz="4000" u="sng" dirty="0" smtClean="0">
                <a:solidFill>
                  <a:schemeClr val="tx2">
                    <a:lumMod val="50000"/>
                  </a:schemeClr>
                </a:solidFill>
              </a:rPr>
              <a:t> отношениях.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40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Ученик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Средства обучения 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Учитель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4365625"/>
            <a:ext cx="7772400" cy="172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87</Words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27</cp:revision>
  <dcterms:created xsi:type="dcterms:W3CDTF">2014-04-03T10:55:53Z</dcterms:created>
  <dcterms:modified xsi:type="dcterms:W3CDTF">2014-04-06T13:31:36Z</dcterms:modified>
</cp:coreProperties>
</file>