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3" r:id="rId8"/>
    <p:sldId id="262" r:id="rId9"/>
    <p:sldId id="265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064" y="1844824"/>
            <a:ext cx="8424936" cy="4031704"/>
          </a:xfrm>
        </p:spPr>
        <p:txBody>
          <a:bodyPr/>
          <a:lstStyle/>
          <a:p>
            <a:r>
              <a:rPr lang="en-US" sz="8800" b="1" spc="50" dirty="0">
                <a:ln w="11430"/>
                <a:gradFill>
                  <a:gsLst>
                    <a:gs pos="25000">
                      <a:srgbClr val="438086">
                        <a:satMod val="155000"/>
                      </a:srgbClr>
                    </a:gs>
                    <a:gs pos="100000">
                      <a:srgbClr val="438086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/>
                <a:ea typeface="+mn-ea"/>
                <a:cs typeface="+mn-cs"/>
              </a:rPr>
              <a:t>CONFLICT RESOLUTION CENTRE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5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71613"/>
            <a:ext cx="5943600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732" y="148849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07760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49835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93296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4804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7967" y="386643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44371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600200"/>
          </a:xfrm>
        </p:spPr>
        <p:txBody>
          <a:bodyPr/>
          <a:lstStyle/>
          <a:p>
            <a:r>
              <a:rPr lang="en-US" dirty="0" smtClean="0"/>
              <a:t>To conclude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84148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9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980728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THANK </a:t>
            </a:r>
            <a:r>
              <a:rPr lang="en-US" sz="6000" b="1" dirty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YOU</a:t>
            </a:r>
            <a:r>
              <a:rPr lang="ru-RU" sz="6000" b="1" dirty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6000" b="1" dirty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FOR </a:t>
            </a:r>
            <a:r>
              <a:rPr lang="en-US" sz="6000" b="1" dirty="0" smtClean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YOUR </a:t>
            </a:r>
            <a:r>
              <a:rPr lang="en-US" sz="6000" b="1" dirty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TIME AND COOPERATION.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908720"/>
            <a:ext cx="2928958" cy="37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692696"/>
            <a:ext cx="2664296" cy="330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3356992"/>
            <a:ext cx="46805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59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95736" y="2348880"/>
            <a:ext cx="4896544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2555776" y="3946909"/>
            <a:ext cx="357042" cy="85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4"/>
          </p:cNvCxnSpPr>
          <p:nvPr/>
        </p:nvCxnSpPr>
        <p:spPr>
          <a:xfrm>
            <a:off x="4644008" y="422108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5"/>
          </p:cNvCxnSpPr>
          <p:nvPr/>
        </p:nvCxnSpPr>
        <p:spPr>
          <a:xfrm>
            <a:off x="6375198" y="3946909"/>
            <a:ext cx="717082" cy="85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6"/>
          </p:cNvCxnSpPr>
          <p:nvPr/>
        </p:nvCxnSpPr>
        <p:spPr>
          <a:xfrm>
            <a:off x="7092280" y="328498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1547664" y="32849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1"/>
          </p:cNvCxnSpPr>
          <p:nvPr/>
        </p:nvCxnSpPr>
        <p:spPr>
          <a:xfrm flipH="1" flipV="1">
            <a:off x="2411760" y="1772816"/>
            <a:ext cx="501058" cy="850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0"/>
          </p:cNvCxnSpPr>
          <p:nvPr/>
        </p:nvCxnSpPr>
        <p:spPr>
          <a:xfrm flipV="1">
            <a:off x="4644008" y="15567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7"/>
          </p:cNvCxnSpPr>
          <p:nvPr/>
        </p:nvCxnSpPr>
        <p:spPr>
          <a:xfrm flipV="1">
            <a:off x="6375198" y="1952836"/>
            <a:ext cx="358541" cy="670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2349" y="2730986"/>
            <a:ext cx="4177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conflict</a:t>
            </a:r>
            <a:endParaRPr lang="ru-RU" sz="6600" dirty="0"/>
          </a:p>
        </p:txBody>
      </p:sp>
      <p:sp>
        <p:nvSpPr>
          <p:cNvPr id="23" name="Овал 22"/>
          <p:cNvSpPr/>
          <p:nvPr/>
        </p:nvSpPr>
        <p:spPr>
          <a:xfrm>
            <a:off x="3995936" y="836712"/>
            <a:ext cx="129539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139952" y="873586"/>
            <a:ext cx="129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etween parents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403648" y="1063644"/>
            <a:ext cx="1330649" cy="756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96189" y="1202012"/>
            <a:ext cx="1366653" cy="756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40736" y="2924944"/>
            <a:ext cx="129614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762842" y="2924944"/>
            <a:ext cx="138115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190018" y="4660005"/>
            <a:ext cx="14401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959744" y="5081500"/>
            <a:ext cx="1367777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093233" y="4710817"/>
            <a:ext cx="144016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What kinds of conflicts can we see in everyday life?</a:t>
            </a:r>
            <a:endParaRPr lang="ru-RU" sz="4000" dirty="0">
              <a:latin typeface="+mn-lt"/>
            </a:endParaRPr>
          </a:p>
        </p:txBody>
      </p:sp>
      <p:pic>
        <p:nvPicPr>
          <p:cNvPr id="4" name="Picture 2" descr="http://news.mail.ru/prev670w/pic/61/4e/main13212229_3114747240f7313c373dc42f48e780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397985"/>
            <a:ext cx="3891661" cy="2918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fashionstylist.kupivip.ru/sites/fashion-kupivip/files/styles/step_full/public/main-7257-d9d79a80e54fea2e747fb70af68bd09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305" y="2216737"/>
            <a:ext cx="4099888" cy="26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4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Negative aspects:</a:t>
            </a:r>
          </a:p>
          <a:p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quarrel with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to argue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hurt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shout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cry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lie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27953" y="891921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Positive aspects:</a:t>
            </a:r>
          </a:p>
          <a:p>
            <a:endParaRPr lang="en-US" sz="3600" dirty="0"/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trust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respect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support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be fond of</a:t>
            </a:r>
          </a:p>
          <a:p>
            <a:pPr marL="285750" indent="-285750">
              <a:buFontTx/>
              <a:buChar char="-"/>
            </a:pPr>
            <a:r>
              <a:rPr lang="en-US" sz="3600" dirty="0" smtClean="0"/>
              <a:t>to care for</a:t>
            </a:r>
          </a:p>
          <a:p>
            <a:pPr marL="285750" indent="-285750">
              <a:buFontTx/>
              <a:buChar char="-"/>
            </a:pPr>
            <a:r>
              <a:rPr lang="en-US" sz="3600" dirty="0"/>
              <a:t>t</a:t>
            </a:r>
            <a:r>
              <a:rPr lang="en-US" sz="3600" dirty="0" smtClean="0"/>
              <a:t>o rely 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431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781800" cy="1600200"/>
          </a:xfrm>
        </p:spPr>
        <p:txBody>
          <a:bodyPr/>
          <a:lstStyle/>
          <a:p>
            <a:r>
              <a:rPr lang="en-US" dirty="0" smtClean="0"/>
              <a:t>    Discuss about it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934701"/>
            <a:ext cx="2952328" cy="418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45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98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resolve conflicts?</a:t>
            </a:r>
            <a:endParaRPr lang="ru-RU" dirty="0"/>
          </a:p>
        </p:txBody>
      </p:sp>
      <p:pic>
        <p:nvPicPr>
          <p:cNvPr id="4" name="Рисунок 3" descr="http://www.cyh.com/HealthTopics/library/youth_conflic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825" y="162880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clipartpal.com/_thumbs/Conflict2_tnb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2780928"/>
            <a:ext cx="3888432" cy="29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11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132856"/>
            <a:ext cx="71287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should …	We should not …</a:t>
            </a:r>
          </a:p>
          <a:p>
            <a:r>
              <a:rPr lang="en-US" dirty="0"/>
              <a:t>observe other people’s rights</a:t>
            </a:r>
          </a:p>
          <a:p>
            <a:r>
              <a:rPr lang="en-US" dirty="0"/>
              <a:t>ask for advice from someone who is older than you</a:t>
            </a:r>
          </a:p>
          <a:p>
            <a:r>
              <a:rPr lang="en-US" dirty="0"/>
              <a:t>listen attentively to other people</a:t>
            </a:r>
          </a:p>
          <a:p>
            <a:r>
              <a:rPr lang="en-US" dirty="0"/>
              <a:t>be optimistic</a:t>
            </a:r>
          </a:p>
          <a:p>
            <a:r>
              <a:rPr lang="en-US" dirty="0"/>
              <a:t>be confident and relaxed</a:t>
            </a:r>
          </a:p>
          <a:p>
            <a:r>
              <a:rPr lang="en-US" dirty="0"/>
              <a:t>tell people what makes you unhappy</a:t>
            </a:r>
          </a:p>
          <a:p>
            <a:r>
              <a:rPr lang="en-US" dirty="0"/>
              <a:t>              bully people</a:t>
            </a:r>
          </a:p>
          <a:p>
            <a:r>
              <a:rPr lang="en-US" dirty="0"/>
              <a:t>               criticize differences</a:t>
            </a:r>
          </a:p>
          <a:p>
            <a:r>
              <a:rPr lang="en-US" dirty="0"/>
              <a:t>               ignore someone’s opinion</a:t>
            </a:r>
          </a:p>
          <a:p>
            <a:r>
              <a:rPr lang="en-US" dirty="0"/>
              <a:t>               trouble people</a:t>
            </a:r>
          </a:p>
          <a:p>
            <a:r>
              <a:rPr lang="en-US" dirty="0"/>
              <a:t>                punish unfairly</a:t>
            </a:r>
          </a:p>
          <a:p>
            <a:r>
              <a:rPr lang="en-US" dirty="0"/>
              <a:t>                quarrel with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Cooperate and work for 1-2 minutes.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0217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en-US" dirty="0" smtClean="0"/>
              <a:t>               Crossword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5714" y="177281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All </a:t>
            </a:r>
            <a:r>
              <a:rPr lang="en-US" sz="2400" dirty="0"/>
              <a:t>people have to __________ the rights of other people.</a:t>
            </a:r>
          </a:p>
          <a:p>
            <a:r>
              <a:rPr lang="en-US" sz="2400" dirty="0" smtClean="0"/>
              <a:t>2   </a:t>
            </a:r>
            <a:r>
              <a:rPr lang="en-US" sz="2400" dirty="0"/>
              <a:t>Students of our class ___________ conflicts peacefully.</a:t>
            </a:r>
          </a:p>
          <a:p>
            <a:r>
              <a:rPr lang="en-US" sz="2400" dirty="0" smtClean="0"/>
              <a:t>3   Conflicts </a:t>
            </a:r>
            <a:r>
              <a:rPr lang="en-US" sz="2400" dirty="0"/>
              <a:t>between states can __________ to war.</a:t>
            </a:r>
          </a:p>
          <a:p>
            <a:r>
              <a:rPr lang="en-US" sz="2400" dirty="0" smtClean="0"/>
              <a:t>4   People </a:t>
            </a:r>
            <a:r>
              <a:rPr lang="en-US" sz="2400" dirty="0"/>
              <a:t>all over the world must _________conflicts between states.</a:t>
            </a:r>
          </a:p>
          <a:p>
            <a:r>
              <a:rPr lang="en-US" sz="2400" dirty="0" smtClean="0"/>
              <a:t>5    Children </a:t>
            </a:r>
            <a:r>
              <a:rPr lang="en-US" sz="2400" dirty="0"/>
              <a:t>have the _________ for education.</a:t>
            </a:r>
          </a:p>
          <a:p>
            <a:r>
              <a:rPr lang="en-US" sz="2400" dirty="0" smtClean="0"/>
              <a:t>6    If </a:t>
            </a:r>
            <a:r>
              <a:rPr lang="en-US" sz="2400" dirty="0"/>
              <a:t>we resolve a conflict __________, we will have better relations.</a:t>
            </a:r>
          </a:p>
          <a:p>
            <a:r>
              <a:rPr lang="en-US" sz="2400" dirty="0" smtClean="0"/>
              <a:t>7    A </a:t>
            </a:r>
            <a:r>
              <a:rPr lang="en-US" sz="2400" dirty="0"/>
              <a:t>peaceful ___________ of a conflict is important.</a:t>
            </a:r>
          </a:p>
          <a:p>
            <a:r>
              <a:rPr lang="en-US" sz="2400" dirty="0" smtClean="0"/>
              <a:t>8    If </a:t>
            </a:r>
            <a:r>
              <a:rPr lang="en-US" sz="2400" dirty="0"/>
              <a:t>people don’t listen to each other they may have bad _______.</a:t>
            </a:r>
          </a:p>
        </p:txBody>
      </p:sp>
    </p:spTree>
    <p:extLst>
      <p:ext uri="{BB962C8B-B14F-4D97-AF65-F5344CB8AC3E}">
        <p14:creationId xmlns:p14="http://schemas.microsoft.com/office/powerpoint/2010/main" val="39919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177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CONFLICT RESOLUTION CENTRE</vt:lpstr>
      <vt:lpstr>Презентация PowerPoint</vt:lpstr>
      <vt:lpstr>Презентация PowerPoint</vt:lpstr>
      <vt:lpstr>What kinds of conflicts can we see in everyday life?</vt:lpstr>
      <vt:lpstr>Презентация PowerPoint</vt:lpstr>
      <vt:lpstr>    Discuss about it</vt:lpstr>
      <vt:lpstr>How to resolve conflicts?</vt:lpstr>
      <vt:lpstr>Презентация PowerPoint</vt:lpstr>
      <vt:lpstr>               Crossword </vt:lpstr>
      <vt:lpstr>Презентация PowerPoint</vt:lpstr>
      <vt:lpstr>To conclude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</cp:revision>
  <dcterms:created xsi:type="dcterms:W3CDTF">2015-01-27T05:54:38Z</dcterms:created>
  <dcterms:modified xsi:type="dcterms:W3CDTF">2015-01-27T06:40:09Z</dcterms:modified>
</cp:coreProperties>
</file>