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9" r:id="rId4"/>
    <p:sldId id="262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310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638C52-E555-4B9A-9A8A-BDFE0CCEC625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E926A40-3E87-4D8B-B7DE-68ADE8306A55}">
      <dgm:prSet phldrT="[Текст]"/>
      <dgm:spPr/>
      <dgm:t>
        <a:bodyPr/>
        <a:lstStyle/>
        <a:p>
          <a:r>
            <a:rPr lang="ru-RU" dirty="0" smtClean="0"/>
            <a:t>Исторические источники</a:t>
          </a:r>
          <a:endParaRPr lang="ru-RU" dirty="0"/>
        </a:p>
      </dgm:t>
    </dgm:pt>
    <dgm:pt modelId="{314C64EC-F252-4D41-ABE0-8EA9C555CB36}" type="parTrans" cxnId="{BBD381B0-E372-49F4-8EBA-0BA4B36447CA}">
      <dgm:prSet/>
      <dgm:spPr/>
      <dgm:t>
        <a:bodyPr/>
        <a:lstStyle/>
        <a:p>
          <a:endParaRPr lang="ru-RU"/>
        </a:p>
      </dgm:t>
    </dgm:pt>
    <dgm:pt modelId="{D44BAD79-7E96-4E5E-9F90-2435EC2AA3AC}" type="sibTrans" cxnId="{BBD381B0-E372-49F4-8EBA-0BA4B36447CA}">
      <dgm:prSet/>
      <dgm:spPr/>
      <dgm:t>
        <a:bodyPr/>
        <a:lstStyle/>
        <a:p>
          <a:endParaRPr lang="ru-RU"/>
        </a:p>
      </dgm:t>
    </dgm:pt>
    <dgm:pt modelId="{FD6DFDC1-14F1-424A-AA52-34D76DFDDCF3}" type="asst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ИСТОРИЧЕСКИЕ</a:t>
          </a:r>
          <a:r>
            <a:rPr lang="ru-RU" sz="2000" baseline="0" dirty="0" smtClean="0">
              <a:latin typeface="Times New Roman" pitchFamily="18" charset="0"/>
              <a:cs typeface="Times New Roman" pitchFamily="18" charset="0"/>
            </a:rPr>
            <a:t> ИСТОЧНИКИ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18003FC2-604E-4647-8A45-B5CFCABC7EC2}" type="parTrans" cxnId="{40543257-052E-428B-A3D8-91F24C801EA1}">
      <dgm:prSet/>
      <dgm:spPr/>
      <dgm:t>
        <a:bodyPr/>
        <a:lstStyle/>
        <a:p>
          <a:endParaRPr lang="ru-RU"/>
        </a:p>
      </dgm:t>
    </dgm:pt>
    <dgm:pt modelId="{B13DDCBB-DD97-4D3B-9F1D-EC2D0BAFAA35}" type="sibTrans" cxnId="{40543257-052E-428B-A3D8-91F24C801EA1}">
      <dgm:prSet/>
      <dgm:spPr/>
      <dgm:t>
        <a:bodyPr/>
        <a:lstStyle/>
        <a:p>
          <a:endParaRPr lang="ru-RU"/>
        </a:p>
      </dgm:t>
    </dgm:pt>
    <dgm:pt modelId="{B3C38617-425B-4357-9E85-B6FC2C35F130}">
      <dgm:prSet phldrT="[Текст]" custT="1"/>
      <dgm:spPr/>
      <dgm:t>
        <a:bodyPr/>
        <a:lstStyle/>
        <a:p>
          <a:r>
            <a:rPr lang="ru-RU" sz="2000" dirty="0" smtClean="0"/>
            <a:t>ПИСЬМЕННЫЕ</a:t>
          </a:r>
          <a:endParaRPr lang="ru-RU" sz="2000" dirty="0"/>
        </a:p>
      </dgm:t>
    </dgm:pt>
    <dgm:pt modelId="{4211AAF0-247D-420B-9841-FC1C3004A99E}" type="parTrans" cxnId="{8C0E2BBE-668F-490D-BF59-1275B284D94E}">
      <dgm:prSet/>
      <dgm:spPr/>
      <dgm:t>
        <a:bodyPr/>
        <a:lstStyle/>
        <a:p>
          <a:endParaRPr lang="ru-RU"/>
        </a:p>
      </dgm:t>
    </dgm:pt>
    <dgm:pt modelId="{7FB7167D-97E0-4C27-A788-E6767A3B598B}" type="sibTrans" cxnId="{8C0E2BBE-668F-490D-BF59-1275B284D94E}">
      <dgm:prSet/>
      <dgm:spPr/>
      <dgm:t>
        <a:bodyPr/>
        <a:lstStyle/>
        <a:p>
          <a:endParaRPr lang="ru-RU"/>
        </a:p>
      </dgm:t>
    </dgm:pt>
    <dgm:pt modelId="{D957DC1B-11DB-4946-A97D-B9B2C7C63871}">
      <dgm:prSet phldrT="[Текст]" custT="1"/>
      <dgm:spPr/>
      <dgm:t>
        <a:bodyPr/>
        <a:lstStyle/>
        <a:p>
          <a:r>
            <a:rPr lang="ru-RU" sz="2000" dirty="0" smtClean="0"/>
            <a:t>ВЕЩЕСТВЕННЫЕ</a:t>
          </a:r>
          <a:endParaRPr lang="ru-RU" sz="2000" dirty="0"/>
        </a:p>
      </dgm:t>
    </dgm:pt>
    <dgm:pt modelId="{F47812EF-B474-4C0E-A74B-5C417BC4D31C}" type="parTrans" cxnId="{BB726406-4AD6-4B3E-A135-9B68EE46394D}">
      <dgm:prSet/>
      <dgm:spPr/>
      <dgm:t>
        <a:bodyPr/>
        <a:lstStyle/>
        <a:p>
          <a:endParaRPr lang="ru-RU"/>
        </a:p>
      </dgm:t>
    </dgm:pt>
    <dgm:pt modelId="{116DCE04-83EE-4262-B659-C11BE5F98D92}" type="sibTrans" cxnId="{BB726406-4AD6-4B3E-A135-9B68EE46394D}">
      <dgm:prSet/>
      <dgm:spPr/>
      <dgm:t>
        <a:bodyPr/>
        <a:lstStyle/>
        <a:p>
          <a:endParaRPr lang="ru-RU"/>
        </a:p>
      </dgm:t>
    </dgm:pt>
    <dgm:pt modelId="{5418C849-28F4-4D98-97C5-70E55874E745}">
      <dgm:prSet phldrT="[Текст]" custT="1"/>
      <dgm:spPr/>
      <dgm:t>
        <a:bodyPr/>
        <a:lstStyle/>
        <a:p>
          <a:r>
            <a:rPr lang="ru-RU" sz="2000" dirty="0" smtClean="0"/>
            <a:t>УСТНЫЕ</a:t>
          </a:r>
          <a:endParaRPr lang="ru-RU" sz="2000" dirty="0"/>
        </a:p>
      </dgm:t>
    </dgm:pt>
    <dgm:pt modelId="{0B5055E0-95F2-4C76-BAD7-C95D6862326D}" type="parTrans" cxnId="{E26AACDD-897E-4091-B5E6-21E309DEBACC}">
      <dgm:prSet/>
      <dgm:spPr/>
      <dgm:t>
        <a:bodyPr/>
        <a:lstStyle/>
        <a:p>
          <a:endParaRPr lang="ru-RU"/>
        </a:p>
      </dgm:t>
    </dgm:pt>
    <dgm:pt modelId="{ED5B5CDD-D89C-45A4-B397-8170003635EF}" type="sibTrans" cxnId="{E26AACDD-897E-4091-B5E6-21E309DEBACC}">
      <dgm:prSet/>
      <dgm:spPr/>
      <dgm:t>
        <a:bodyPr/>
        <a:lstStyle/>
        <a:p>
          <a:endParaRPr lang="ru-RU"/>
        </a:p>
      </dgm:t>
    </dgm:pt>
    <dgm:pt modelId="{ADE334D4-7141-47F5-9ED2-D654EE4E6DDD}" type="pres">
      <dgm:prSet presAssocID="{08638C52-E555-4B9A-9A8A-BDFE0CCEC62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E00C162-EF3C-4053-B014-925381A655A6}" type="pres">
      <dgm:prSet presAssocID="{2E926A40-3E87-4D8B-B7DE-68ADE8306A55}" presName="hierRoot1" presStyleCnt="0">
        <dgm:presLayoutVars>
          <dgm:hierBranch val="init"/>
        </dgm:presLayoutVars>
      </dgm:prSet>
      <dgm:spPr/>
    </dgm:pt>
    <dgm:pt modelId="{3020623B-822A-484B-9B51-4E045E9A8DDC}" type="pres">
      <dgm:prSet presAssocID="{2E926A40-3E87-4D8B-B7DE-68ADE8306A55}" presName="rootComposite1" presStyleCnt="0"/>
      <dgm:spPr/>
    </dgm:pt>
    <dgm:pt modelId="{61AA14A5-1BAC-408F-9E2C-30D734C181A0}" type="pres">
      <dgm:prSet presAssocID="{2E926A40-3E87-4D8B-B7DE-68ADE8306A55}" presName="rootText1" presStyleLbl="node0" presStyleIdx="0" presStyleCnt="2" custFlipVert="1" custScaleX="2094" custScaleY="421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BA8D08A-4A4D-41A4-B56C-CA73EE6BD6A2}" type="pres">
      <dgm:prSet presAssocID="{2E926A40-3E87-4D8B-B7DE-68ADE8306A55}" presName="rootConnector1" presStyleLbl="node1" presStyleIdx="0" presStyleCnt="0"/>
      <dgm:spPr/>
      <dgm:t>
        <a:bodyPr/>
        <a:lstStyle/>
        <a:p>
          <a:endParaRPr lang="ru-RU"/>
        </a:p>
      </dgm:t>
    </dgm:pt>
    <dgm:pt modelId="{376CE066-31D6-44F1-8C0E-A2686ED997AB}" type="pres">
      <dgm:prSet presAssocID="{2E926A40-3E87-4D8B-B7DE-68ADE8306A55}" presName="hierChild2" presStyleCnt="0"/>
      <dgm:spPr/>
    </dgm:pt>
    <dgm:pt modelId="{CA473B51-1B8F-4A18-B29B-84916CB10CAB}" type="pres">
      <dgm:prSet presAssocID="{2E926A40-3E87-4D8B-B7DE-68ADE8306A55}" presName="hierChild3" presStyleCnt="0"/>
      <dgm:spPr/>
    </dgm:pt>
    <dgm:pt modelId="{947A376A-530D-41C2-8DB4-C827ED2B0228}" type="pres">
      <dgm:prSet presAssocID="{FD6DFDC1-14F1-424A-AA52-34D76DFDDCF3}" presName="hierRoot1" presStyleCnt="0">
        <dgm:presLayoutVars>
          <dgm:hierBranch val="init"/>
        </dgm:presLayoutVars>
      </dgm:prSet>
      <dgm:spPr/>
    </dgm:pt>
    <dgm:pt modelId="{44F9EC6D-9D47-41D0-B61D-B065B6498284}" type="pres">
      <dgm:prSet presAssocID="{FD6DFDC1-14F1-424A-AA52-34D76DFDDCF3}" presName="rootComposite1" presStyleCnt="0"/>
      <dgm:spPr/>
    </dgm:pt>
    <dgm:pt modelId="{A79C6716-3786-4121-82BB-17FD1F8C77A5}" type="pres">
      <dgm:prSet presAssocID="{FD6DFDC1-14F1-424A-AA52-34D76DFDDCF3}" presName="rootText1" presStyleLbl="node0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17B8666-291C-4CF0-A648-A9D7E6D1689F}" type="pres">
      <dgm:prSet presAssocID="{FD6DFDC1-14F1-424A-AA52-34D76DFDDCF3}" presName="rootConnector1" presStyleLbl="asst0" presStyleIdx="0" presStyleCnt="0"/>
      <dgm:spPr/>
      <dgm:t>
        <a:bodyPr/>
        <a:lstStyle/>
        <a:p>
          <a:endParaRPr lang="ru-RU"/>
        </a:p>
      </dgm:t>
    </dgm:pt>
    <dgm:pt modelId="{4A9E815C-E8FD-4135-9214-9E93902796E2}" type="pres">
      <dgm:prSet presAssocID="{FD6DFDC1-14F1-424A-AA52-34D76DFDDCF3}" presName="hierChild2" presStyleCnt="0"/>
      <dgm:spPr/>
    </dgm:pt>
    <dgm:pt modelId="{7998DB0B-938E-4782-A57C-A6A623CAFD06}" type="pres">
      <dgm:prSet presAssocID="{4211AAF0-247D-420B-9841-FC1C3004A99E}" presName="Name37" presStyleLbl="parChTrans1D2" presStyleIdx="0" presStyleCnt="3"/>
      <dgm:spPr/>
      <dgm:t>
        <a:bodyPr/>
        <a:lstStyle/>
        <a:p>
          <a:endParaRPr lang="ru-RU"/>
        </a:p>
      </dgm:t>
    </dgm:pt>
    <dgm:pt modelId="{ABDEBBAC-2A17-44C7-8126-CDF9837330AA}" type="pres">
      <dgm:prSet presAssocID="{B3C38617-425B-4357-9E85-B6FC2C35F130}" presName="hierRoot2" presStyleCnt="0">
        <dgm:presLayoutVars>
          <dgm:hierBranch val="init"/>
        </dgm:presLayoutVars>
      </dgm:prSet>
      <dgm:spPr/>
    </dgm:pt>
    <dgm:pt modelId="{925A331A-F068-46E2-999B-77E80232F702}" type="pres">
      <dgm:prSet presAssocID="{B3C38617-425B-4357-9E85-B6FC2C35F130}" presName="rootComposite" presStyleCnt="0"/>
      <dgm:spPr/>
    </dgm:pt>
    <dgm:pt modelId="{2050DF34-6E79-4F2F-BF15-7E1FC52F390C}" type="pres">
      <dgm:prSet presAssocID="{B3C38617-425B-4357-9E85-B6FC2C35F130}" presName="rootText" presStyleLbl="node2" presStyleIdx="0" presStyleCnt="3" custLinFactNeighborX="-9444" custLinFactNeighborY="245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B73CA9F-6C5B-4C21-AC35-17BD2CEDBBF9}" type="pres">
      <dgm:prSet presAssocID="{B3C38617-425B-4357-9E85-B6FC2C35F130}" presName="rootConnector" presStyleLbl="node2" presStyleIdx="0" presStyleCnt="3"/>
      <dgm:spPr/>
      <dgm:t>
        <a:bodyPr/>
        <a:lstStyle/>
        <a:p>
          <a:endParaRPr lang="ru-RU"/>
        </a:p>
      </dgm:t>
    </dgm:pt>
    <dgm:pt modelId="{4E7870CE-4637-4805-9476-A49036EC7503}" type="pres">
      <dgm:prSet presAssocID="{B3C38617-425B-4357-9E85-B6FC2C35F130}" presName="hierChild4" presStyleCnt="0"/>
      <dgm:spPr/>
    </dgm:pt>
    <dgm:pt modelId="{9C5D8615-CDB2-4C7D-BEF9-1C8F8D02AD04}" type="pres">
      <dgm:prSet presAssocID="{B3C38617-425B-4357-9E85-B6FC2C35F130}" presName="hierChild5" presStyleCnt="0"/>
      <dgm:spPr/>
    </dgm:pt>
    <dgm:pt modelId="{F972603C-9A29-4E10-AC10-FF390F7D2088}" type="pres">
      <dgm:prSet presAssocID="{F47812EF-B474-4C0E-A74B-5C417BC4D31C}" presName="Name37" presStyleLbl="parChTrans1D2" presStyleIdx="1" presStyleCnt="3"/>
      <dgm:spPr/>
      <dgm:t>
        <a:bodyPr/>
        <a:lstStyle/>
        <a:p>
          <a:endParaRPr lang="ru-RU"/>
        </a:p>
      </dgm:t>
    </dgm:pt>
    <dgm:pt modelId="{C79B3DE5-8B0B-422E-B445-C56FE43CABB9}" type="pres">
      <dgm:prSet presAssocID="{D957DC1B-11DB-4946-A97D-B9B2C7C63871}" presName="hierRoot2" presStyleCnt="0">
        <dgm:presLayoutVars>
          <dgm:hierBranch val="init"/>
        </dgm:presLayoutVars>
      </dgm:prSet>
      <dgm:spPr/>
    </dgm:pt>
    <dgm:pt modelId="{2307EC3B-6D32-4873-9EF4-21133FEC9DA4}" type="pres">
      <dgm:prSet presAssocID="{D957DC1B-11DB-4946-A97D-B9B2C7C63871}" presName="rootComposite" presStyleCnt="0"/>
      <dgm:spPr/>
    </dgm:pt>
    <dgm:pt modelId="{9300085B-62FA-4EE5-97DD-8E9ED46E3F04}" type="pres">
      <dgm:prSet presAssocID="{D957DC1B-11DB-4946-A97D-B9B2C7C63871}" presName="rootText" presStyleLbl="node2" presStyleIdx="1" presStyleCnt="3" custScaleX="11605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CDDBFA7-9861-451B-BF6F-927381C445E5}" type="pres">
      <dgm:prSet presAssocID="{D957DC1B-11DB-4946-A97D-B9B2C7C63871}" presName="rootConnector" presStyleLbl="node2" presStyleIdx="1" presStyleCnt="3"/>
      <dgm:spPr/>
      <dgm:t>
        <a:bodyPr/>
        <a:lstStyle/>
        <a:p>
          <a:endParaRPr lang="ru-RU"/>
        </a:p>
      </dgm:t>
    </dgm:pt>
    <dgm:pt modelId="{1376B09D-6369-4544-A013-BB13E3F04131}" type="pres">
      <dgm:prSet presAssocID="{D957DC1B-11DB-4946-A97D-B9B2C7C63871}" presName="hierChild4" presStyleCnt="0"/>
      <dgm:spPr/>
    </dgm:pt>
    <dgm:pt modelId="{15ED7EF5-E21F-4DD5-A5CB-383BCCCC51D5}" type="pres">
      <dgm:prSet presAssocID="{D957DC1B-11DB-4946-A97D-B9B2C7C63871}" presName="hierChild5" presStyleCnt="0"/>
      <dgm:spPr/>
    </dgm:pt>
    <dgm:pt modelId="{66956847-9ECB-4CE3-8446-C8467197B795}" type="pres">
      <dgm:prSet presAssocID="{0B5055E0-95F2-4C76-BAD7-C95D6862326D}" presName="Name37" presStyleLbl="parChTrans1D2" presStyleIdx="2" presStyleCnt="3"/>
      <dgm:spPr/>
      <dgm:t>
        <a:bodyPr/>
        <a:lstStyle/>
        <a:p>
          <a:endParaRPr lang="ru-RU"/>
        </a:p>
      </dgm:t>
    </dgm:pt>
    <dgm:pt modelId="{007AF401-10FC-4F6B-A647-15EC5AC0F882}" type="pres">
      <dgm:prSet presAssocID="{5418C849-28F4-4D98-97C5-70E55874E745}" presName="hierRoot2" presStyleCnt="0">
        <dgm:presLayoutVars>
          <dgm:hierBranch val="init"/>
        </dgm:presLayoutVars>
      </dgm:prSet>
      <dgm:spPr/>
    </dgm:pt>
    <dgm:pt modelId="{D3CAECBA-DF89-46F5-BB65-1FDD1BAE1C12}" type="pres">
      <dgm:prSet presAssocID="{5418C849-28F4-4D98-97C5-70E55874E745}" presName="rootComposite" presStyleCnt="0"/>
      <dgm:spPr/>
    </dgm:pt>
    <dgm:pt modelId="{BFFBAFBF-8AFE-47AC-8AAF-358C19809D8B}" type="pres">
      <dgm:prSet presAssocID="{5418C849-28F4-4D98-97C5-70E55874E745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8F04600-3D75-4F39-AF4B-F030B4715160}" type="pres">
      <dgm:prSet presAssocID="{5418C849-28F4-4D98-97C5-70E55874E745}" presName="rootConnector" presStyleLbl="node2" presStyleIdx="2" presStyleCnt="3"/>
      <dgm:spPr/>
      <dgm:t>
        <a:bodyPr/>
        <a:lstStyle/>
        <a:p>
          <a:endParaRPr lang="ru-RU"/>
        </a:p>
      </dgm:t>
    </dgm:pt>
    <dgm:pt modelId="{89479CC1-DA69-4542-BA25-859A0AF69B98}" type="pres">
      <dgm:prSet presAssocID="{5418C849-28F4-4D98-97C5-70E55874E745}" presName="hierChild4" presStyleCnt="0"/>
      <dgm:spPr/>
    </dgm:pt>
    <dgm:pt modelId="{CC7A4414-A94D-4217-9007-04F54DCF2C45}" type="pres">
      <dgm:prSet presAssocID="{5418C849-28F4-4D98-97C5-70E55874E745}" presName="hierChild5" presStyleCnt="0"/>
      <dgm:spPr/>
    </dgm:pt>
    <dgm:pt modelId="{39BA5C96-1A13-45CD-8F53-91F81B5E8B79}" type="pres">
      <dgm:prSet presAssocID="{FD6DFDC1-14F1-424A-AA52-34D76DFDDCF3}" presName="hierChild3" presStyleCnt="0"/>
      <dgm:spPr/>
    </dgm:pt>
  </dgm:ptLst>
  <dgm:cxnLst>
    <dgm:cxn modelId="{EFB0AF28-8E02-4EBE-AB0A-3D2C4455FF10}" type="presOf" srcId="{08638C52-E555-4B9A-9A8A-BDFE0CCEC625}" destId="{ADE334D4-7141-47F5-9ED2-D654EE4E6DDD}" srcOrd="0" destOrd="0" presId="urn:microsoft.com/office/officeart/2005/8/layout/orgChart1"/>
    <dgm:cxn modelId="{B6956AE9-E449-4C9F-914C-1C3C1E17BDDE}" type="presOf" srcId="{FD6DFDC1-14F1-424A-AA52-34D76DFDDCF3}" destId="{417B8666-291C-4CF0-A648-A9D7E6D1689F}" srcOrd="1" destOrd="0" presId="urn:microsoft.com/office/officeart/2005/8/layout/orgChart1"/>
    <dgm:cxn modelId="{1AF7E680-5B4A-4DC4-BC09-6B51203AB1F3}" type="presOf" srcId="{4211AAF0-247D-420B-9841-FC1C3004A99E}" destId="{7998DB0B-938E-4782-A57C-A6A623CAFD06}" srcOrd="0" destOrd="0" presId="urn:microsoft.com/office/officeart/2005/8/layout/orgChart1"/>
    <dgm:cxn modelId="{BBD381B0-E372-49F4-8EBA-0BA4B36447CA}" srcId="{08638C52-E555-4B9A-9A8A-BDFE0CCEC625}" destId="{2E926A40-3E87-4D8B-B7DE-68ADE8306A55}" srcOrd="0" destOrd="0" parTransId="{314C64EC-F252-4D41-ABE0-8EA9C555CB36}" sibTransId="{D44BAD79-7E96-4E5E-9F90-2435EC2AA3AC}"/>
    <dgm:cxn modelId="{DC6889BA-014D-49BC-9A32-601E7DF9F639}" type="presOf" srcId="{5418C849-28F4-4D98-97C5-70E55874E745}" destId="{E8F04600-3D75-4F39-AF4B-F030B4715160}" srcOrd="1" destOrd="0" presId="urn:microsoft.com/office/officeart/2005/8/layout/orgChart1"/>
    <dgm:cxn modelId="{1EBAD71D-4842-48D7-AA05-9659FEBD5AB5}" type="presOf" srcId="{B3C38617-425B-4357-9E85-B6FC2C35F130}" destId="{2B73CA9F-6C5B-4C21-AC35-17BD2CEDBBF9}" srcOrd="1" destOrd="0" presId="urn:microsoft.com/office/officeart/2005/8/layout/orgChart1"/>
    <dgm:cxn modelId="{21331EE0-9DCE-4C32-B45D-DFF20CD4AC52}" type="presOf" srcId="{F47812EF-B474-4C0E-A74B-5C417BC4D31C}" destId="{F972603C-9A29-4E10-AC10-FF390F7D2088}" srcOrd="0" destOrd="0" presId="urn:microsoft.com/office/officeart/2005/8/layout/orgChart1"/>
    <dgm:cxn modelId="{3CBD692D-1A0B-4A68-A9DA-D43A0E987438}" type="presOf" srcId="{5418C849-28F4-4D98-97C5-70E55874E745}" destId="{BFFBAFBF-8AFE-47AC-8AAF-358C19809D8B}" srcOrd="0" destOrd="0" presId="urn:microsoft.com/office/officeart/2005/8/layout/orgChart1"/>
    <dgm:cxn modelId="{253982AD-26AC-48FF-A4DF-C1C9856D5E85}" type="presOf" srcId="{D957DC1B-11DB-4946-A97D-B9B2C7C63871}" destId="{8CDDBFA7-9861-451B-BF6F-927381C445E5}" srcOrd="1" destOrd="0" presId="urn:microsoft.com/office/officeart/2005/8/layout/orgChart1"/>
    <dgm:cxn modelId="{78D14116-A38F-4AFB-A813-6064F7BC41C9}" type="presOf" srcId="{D957DC1B-11DB-4946-A97D-B9B2C7C63871}" destId="{9300085B-62FA-4EE5-97DD-8E9ED46E3F04}" srcOrd="0" destOrd="0" presId="urn:microsoft.com/office/officeart/2005/8/layout/orgChart1"/>
    <dgm:cxn modelId="{F66FBB9F-5142-4336-9C3E-17324FEAF790}" type="presOf" srcId="{0B5055E0-95F2-4C76-BAD7-C95D6862326D}" destId="{66956847-9ECB-4CE3-8446-C8467197B795}" srcOrd="0" destOrd="0" presId="urn:microsoft.com/office/officeart/2005/8/layout/orgChart1"/>
    <dgm:cxn modelId="{06709D92-259D-4A8F-99DF-E1F24DD7AE66}" type="presOf" srcId="{FD6DFDC1-14F1-424A-AA52-34D76DFDDCF3}" destId="{A79C6716-3786-4121-82BB-17FD1F8C77A5}" srcOrd="0" destOrd="0" presId="urn:microsoft.com/office/officeart/2005/8/layout/orgChart1"/>
    <dgm:cxn modelId="{E232DF3B-7569-4399-B714-6566E79F99E1}" type="presOf" srcId="{2E926A40-3E87-4D8B-B7DE-68ADE8306A55}" destId="{7BA8D08A-4A4D-41A4-B56C-CA73EE6BD6A2}" srcOrd="1" destOrd="0" presId="urn:microsoft.com/office/officeart/2005/8/layout/orgChart1"/>
    <dgm:cxn modelId="{D2BB7651-1AAB-4DFA-87E5-F120C8A387DE}" type="presOf" srcId="{B3C38617-425B-4357-9E85-B6FC2C35F130}" destId="{2050DF34-6E79-4F2F-BF15-7E1FC52F390C}" srcOrd="0" destOrd="0" presId="urn:microsoft.com/office/officeart/2005/8/layout/orgChart1"/>
    <dgm:cxn modelId="{E26AACDD-897E-4091-B5E6-21E309DEBACC}" srcId="{FD6DFDC1-14F1-424A-AA52-34D76DFDDCF3}" destId="{5418C849-28F4-4D98-97C5-70E55874E745}" srcOrd="2" destOrd="0" parTransId="{0B5055E0-95F2-4C76-BAD7-C95D6862326D}" sibTransId="{ED5B5CDD-D89C-45A4-B397-8170003635EF}"/>
    <dgm:cxn modelId="{8C0E2BBE-668F-490D-BF59-1275B284D94E}" srcId="{FD6DFDC1-14F1-424A-AA52-34D76DFDDCF3}" destId="{B3C38617-425B-4357-9E85-B6FC2C35F130}" srcOrd="0" destOrd="0" parTransId="{4211AAF0-247D-420B-9841-FC1C3004A99E}" sibTransId="{7FB7167D-97E0-4C27-A788-E6767A3B598B}"/>
    <dgm:cxn modelId="{BB726406-4AD6-4B3E-A135-9B68EE46394D}" srcId="{FD6DFDC1-14F1-424A-AA52-34D76DFDDCF3}" destId="{D957DC1B-11DB-4946-A97D-B9B2C7C63871}" srcOrd="1" destOrd="0" parTransId="{F47812EF-B474-4C0E-A74B-5C417BC4D31C}" sibTransId="{116DCE04-83EE-4262-B659-C11BE5F98D92}"/>
    <dgm:cxn modelId="{40543257-052E-428B-A3D8-91F24C801EA1}" srcId="{08638C52-E555-4B9A-9A8A-BDFE0CCEC625}" destId="{FD6DFDC1-14F1-424A-AA52-34D76DFDDCF3}" srcOrd="1" destOrd="0" parTransId="{18003FC2-604E-4647-8A45-B5CFCABC7EC2}" sibTransId="{B13DDCBB-DD97-4D3B-9F1D-EC2D0BAFAA35}"/>
    <dgm:cxn modelId="{500C1F26-7E3C-4174-A8F5-2126182A57F8}" type="presOf" srcId="{2E926A40-3E87-4D8B-B7DE-68ADE8306A55}" destId="{61AA14A5-1BAC-408F-9E2C-30D734C181A0}" srcOrd="0" destOrd="0" presId="urn:microsoft.com/office/officeart/2005/8/layout/orgChart1"/>
    <dgm:cxn modelId="{EE413DDE-D9EF-4745-85E1-3F36CCB1DE26}" type="presParOf" srcId="{ADE334D4-7141-47F5-9ED2-D654EE4E6DDD}" destId="{6E00C162-EF3C-4053-B014-925381A655A6}" srcOrd="0" destOrd="0" presId="urn:microsoft.com/office/officeart/2005/8/layout/orgChart1"/>
    <dgm:cxn modelId="{598B2DA0-E843-4909-B80F-F0129AA0BF2D}" type="presParOf" srcId="{6E00C162-EF3C-4053-B014-925381A655A6}" destId="{3020623B-822A-484B-9B51-4E045E9A8DDC}" srcOrd="0" destOrd="0" presId="urn:microsoft.com/office/officeart/2005/8/layout/orgChart1"/>
    <dgm:cxn modelId="{C2E8F992-8EF8-4BE0-ADF8-7F312A9B8AE0}" type="presParOf" srcId="{3020623B-822A-484B-9B51-4E045E9A8DDC}" destId="{61AA14A5-1BAC-408F-9E2C-30D734C181A0}" srcOrd="0" destOrd="0" presId="urn:microsoft.com/office/officeart/2005/8/layout/orgChart1"/>
    <dgm:cxn modelId="{007C332D-53F2-4883-AA96-EE4A20C297DB}" type="presParOf" srcId="{3020623B-822A-484B-9B51-4E045E9A8DDC}" destId="{7BA8D08A-4A4D-41A4-B56C-CA73EE6BD6A2}" srcOrd="1" destOrd="0" presId="urn:microsoft.com/office/officeart/2005/8/layout/orgChart1"/>
    <dgm:cxn modelId="{7A18C91C-9FEA-4FCF-9C69-7E0811BE91C8}" type="presParOf" srcId="{6E00C162-EF3C-4053-B014-925381A655A6}" destId="{376CE066-31D6-44F1-8C0E-A2686ED997AB}" srcOrd="1" destOrd="0" presId="urn:microsoft.com/office/officeart/2005/8/layout/orgChart1"/>
    <dgm:cxn modelId="{1D075933-CAAD-42DF-AB6D-246356E4D101}" type="presParOf" srcId="{6E00C162-EF3C-4053-B014-925381A655A6}" destId="{CA473B51-1B8F-4A18-B29B-84916CB10CAB}" srcOrd="2" destOrd="0" presId="urn:microsoft.com/office/officeart/2005/8/layout/orgChart1"/>
    <dgm:cxn modelId="{20A4E5D2-A9EE-4783-8812-7E2BF7C6F77E}" type="presParOf" srcId="{ADE334D4-7141-47F5-9ED2-D654EE4E6DDD}" destId="{947A376A-530D-41C2-8DB4-C827ED2B0228}" srcOrd="1" destOrd="0" presId="urn:microsoft.com/office/officeart/2005/8/layout/orgChart1"/>
    <dgm:cxn modelId="{0646AB3F-ED54-46F3-8D87-A0E389816C9E}" type="presParOf" srcId="{947A376A-530D-41C2-8DB4-C827ED2B0228}" destId="{44F9EC6D-9D47-41D0-B61D-B065B6498284}" srcOrd="0" destOrd="0" presId="urn:microsoft.com/office/officeart/2005/8/layout/orgChart1"/>
    <dgm:cxn modelId="{EE3208FD-56A4-4D25-9956-4FED15EEB147}" type="presParOf" srcId="{44F9EC6D-9D47-41D0-B61D-B065B6498284}" destId="{A79C6716-3786-4121-82BB-17FD1F8C77A5}" srcOrd="0" destOrd="0" presId="urn:microsoft.com/office/officeart/2005/8/layout/orgChart1"/>
    <dgm:cxn modelId="{E76282E0-DF23-4380-9131-42A60E8E5526}" type="presParOf" srcId="{44F9EC6D-9D47-41D0-B61D-B065B6498284}" destId="{417B8666-291C-4CF0-A648-A9D7E6D1689F}" srcOrd="1" destOrd="0" presId="urn:microsoft.com/office/officeart/2005/8/layout/orgChart1"/>
    <dgm:cxn modelId="{565373D8-0756-4859-B758-390285A8EB60}" type="presParOf" srcId="{947A376A-530D-41C2-8DB4-C827ED2B0228}" destId="{4A9E815C-E8FD-4135-9214-9E93902796E2}" srcOrd="1" destOrd="0" presId="urn:microsoft.com/office/officeart/2005/8/layout/orgChart1"/>
    <dgm:cxn modelId="{EEE4F529-4DD8-47A5-81E4-E1BF12A82E20}" type="presParOf" srcId="{4A9E815C-E8FD-4135-9214-9E93902796E2}" destId="{7998DB0B-938E-4782-A57C-A6A623CAFD06}" srcOrd="0" destOrd="0" presId="urn:microsoft.com/office/officeart/2005/8/layout/orgChart1"/>
    <dgm:cxn modelId="{6FD5AE1D-A234-427A-8D74-DF1853DFF5AF}" type="presParOf" srcId="{4A9E815C-E8FD-4135-9214-9E93902796E2}" destId="{ABDEBBAC-2A17-44C7-8126-CDF9837330AA}" srcOrd="1" destOrd="0" presId="urn:microsoft.com/office/officeart/2005/8/layout/orgChart1"/>
    <dgm:cxn modelId="{A8202F76-599A-4E44-B4DE-B42DD97350F6}" type="presParOf" srcId="{ABDEBBAC-2A17-44C7-8126-CDF9837330AA}" destId="{925A331A-F068-46E2-999B-77E80232F702}" srcOrd="0" destOrd="0" presId="urn:microsoft.com/office/officeart/2005/8/layout/orgChart1"/>
    <dgm:cxn modelId="{F5D47947-B590-47A1-BEF2-5980AAAF3A94}" type="presParOf" srcId="{925A331A-F068-46E2-999B-77E80232F702}" destId="{2050DF34-6E79-4F2F-BF15-7E1FC52F390C}" srcOrd="0" destOrd="0" presId="urn:microsoft.com/office/officeart/2005/8/layout/orgChart1"/>
    <dgm:cxn modelId="{6495F58E-9B42-4F10-8A83-B4DED2D02A4A}" type="presParOf" srcId="{925A331A-F068-46E2-999B-77E80232F702}" destId="{2B73CA9F-6C5B-4C21-AC35-17BD2CEDBBF9}" srcOrd="1" destOrd="0" presId="urn:microsoft.com/office/officeart/2005/8/layout/orgChart1"/>
    <dgm:cxn modelId="{0AF565C8-95D2-45D8-BCEC-FFEF4485768E}" type="presParOf" srcId="{ABDEBBAC-2A17-44C7-8126-CDF9837330AA}" destId="{4E7870CE-4637-4805-9476-A49036EC7503}" srcOrd="1" destOrd="0" presId="urn:microsoft.com/office/officeart/2005/8/layout/orgChart1"/>
    <dgm:cxn modelId="{5F8616CA-6095-481B-8FBC-E7C4AF0B72E8}" type="presParOf" srcId="{ABDEBBAC-2A17-44C7-8126-CDF9837330AA}" destId="{9C5D8615-CDB2-4C7D-BEF9-1C8F8D02AD04}" srcOrd="2" destOrd="0" presId="urn:microsoft.com/office/officeart/2005/8/layout/orgChart1"/>
    <dgm:cxn modelId="{A67801C8-62CC-43BC-BFD5-F16A174ED613}" type="presParOf" srcId="{4A9E815C-E8FD-4135-9214-9E93902796E2}" destId="{F972603C-9A29-4E10-AC10-FF390F7D2088}" srcOrd="2" destOrd="0" presId="urn:microsoft.com/office/officeart/2005/8/layout/orgChart1"/>
    <dgm:cxn modelId="{14FEFBC3-DF75-4F6B-A74B-7C4B1081E672}" type="presParOf" srcId="{4A9E815C-E8FD-4135-9214-9E93902796E2}" destId="{C79B3DE5-8B0B-422E-B445-C56FE43CABB9}" srcOrd="3" destOrd="0" presId="urn:microsoft.com/office/officeart/2005/8/layout/orgChart1"/>
    <dgm:cxn modelId="{D1B47AB2-95D9-4999-9B27-ABEF52CBB21E}" type="presParOf" srcId="{C79B3DE5-8B0B-422E-B445-C56FE43CABB9}" destId="{2307EC3B-6D32-4873-9EF4-21133FEC9DA4}" srcOrd="0" destOrd="0" presId="urn:microsoft.com/office/officeart/2005/8/layout/orgChart1"/>
    <dgm:cxn modelId="{8D9F03F6-B94D-4B69-B2A9-9DB75D5AD5B6}" type="presParOf" srcId="{2307EC3B-6D32-4873-9EF4-21133FEC9DA4}" destId="{9300085B-62FA-4EE5-97DD-8E9ED46E3F04}" srcOrd="0" destOrd="0" presId="urn:microsoft.com/office/officeart/2005/8/layout/orgChart1"/>
    <dgm:cxn modelId="{6A290C6E-E704-4A07-85FF-E8F6E755EC8E}" type="presParOf" srcId="{2307EC3B-6D32-4873-9EF4-21133FEC9DA4}" destId="{8CDDBFA7-9861-451B-BF6F-927381C445E5}" srcOrd="1" destOrd="0" presId="urn:microsoft.com/office/officeart/2005/8/layout/orgChart1"/>
    <dgm:cxn modelId="{7C8A6715-A75D-419B-BF94-F1D8121A5192}" type="presParOf" srcId="{C79B3DE5-8B0B-422E-B445-C56FE43CABB9}" destId="{1376B09D-6369-4544-A013-BB13E3F04131}" srcOrd="1" destOrd="0" presId="urn:microsoft.com/office/officeart/2005/8/layout/orgChart1"/>
    <dgm:cxn modelId="{3D8FE354-7E19-40CA-B888-8DB750C2AC09}" type="presParOf" srcId="{C79B3DE5-8B0B-422E-B445-C56FE43CABB9}" destId="{15ED7EF5-E21F-4DD5-A5CB-383BCCCC51D5}" srcOrd="2" destOrd="0" presId="urn:microsoft.com/office/officeart/2005/8/layout/orgChart1"/>
    <dgm:cxn modelId="{9957F5CD-FD59-4E15-9820-222EC4DA9C59}" type="presParOf" srcId="{4A9E815C-E8FD-4135-9214-9E93902796E2}" destId="{66956847-9ECB-4CE3-8446-C8467197B795}" srcOrd="4" destOrd="0" presId="urn:microsoft.com/office/officeart/2005/8/layout/orgChart1"/>
    <dgm:cxn modelId="{67D3E7DE-D78A-4F80-94AD-4B8707ABF7B5}" type="presParOf" srcId="{4A9E815C-E8FD-4135-9214-9E93902796E2}" destId="{007AF401-10FC-4F6B-A647-15EC5AC0F882}" srcOrd="5" destOrd="0" presId="urn:microsoft.com/office/officeart/2005/8/layout/orgChart1"/>
    <dgm:cxn modelId="{97CAC889-8EE2-4552-99E7-52A23E1C6148}" type="presParOf" srcId="{007AF401-10FC-4F6B-A647-15EC5AC0F882}" destId="{D3CAECBA-DF89-46F5-BB65-1FDD1BAE1C12}" srcOrd="0" destOrd="0" presId="urn:microsoft.com/office/officeart/2005/8/layout/orgChart1"/>
    <dgm:cxn modelId="{4369FA29-4F15-4544-BF0B-6875C5FF5825}" type="presParOf" srcId="{D3CAECBA-DF89-46F5-BB65-1FDD1BAE1C12}" destId="{BFFBAFBF-8AFE-47AC-8AAF-358C19809D8B}" srcOrd="0" destOrd="0" presId="urn:microsoft.com/office/officeart/2005/8/layout/orgChart1"/>
    <dgm:cxn modelId="{F9ABF5A4-0BEC-44D6-B6EB-80D576DAFDC1}" type="presParOf" srcId="{D3CAECBA-DF89-46F5-BB65-1FDD1BAE1C12}" destId="{E8F04600-3D75-4F39-AF4B-F030B4715160}" srcOrd="1" destOrd="0" presId="urn:microsoft.com/office/officeart/2005/8/layout/orgChart1"/>
    <dgm:cxn modelId="{A05DE9EE-4E6E-4295-A29C-F7AC2C67A85A}" type="presParOf" srcId="{007AF401-10FC-4F6B-A647-15EC5AC0F882}" destId="{89479CC1-DA69-4542-BA25-859A0AF69B98}" srcOrd="1" destOrd="0" presId="urn:microsoft.com/office/officeart/2005/8/layout/orgChart1"/>
    <dgm:cxn modelId="{69C45EF8-5F1A-4288-9723-D5B0AADFFF00}" type="presParOf" srcId="{007AF401-10FC-4F6B-A647-15EC5AC0F882}" destId="{CC7A4414-A94D-4217-9007-04F54DCF2C45}" srcOrd="2" destOrd="0" presId="urn:microsoft.com/office/officeart/2005/8/layout/orgChart1"/>
    <dgm:cxn modelId="{C25D664F-E3F9-469D-92AE-E9B0A692B90B}" type="presParOf" srcId="{947A376A-530D-41C2-8DB4-C827ED2B0228}" destId="{39BA5C96-1A13-45CD-8F53-91F81B5E8B7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956847-9ECB-4CE3-8446-C8467197B795}">
      <dsp:nvSpPr>
        <dsp:cNvPr id="0" name=""/>
        <dsp:cNvSpPr/>
      </dsp:nvSpPr>
      <dsp:spPr>
        <a:xfrm>
          <a:off x="3733800" y="2207574"/>
          <a:ext cx="2641690" cy="4584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9237"/>
              </a:lnTo>
              <a:lnTo>
                <a:pt x="2641690" y="229237"/>
              </a:lnTo>
              <a:lnTo>
                <a:pt x="2641690" y="45847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72603C-9A29-4E10-AC10-FF390F7D2088}">
      <dsp:nvSpPr>
        <dsp:cNvPr id="0" name=""/>
        <dsp:cNvSpPr/>
      </dsp:nvSpPr>
      <dsp:spPr>
        <a:xfrm>
          <a:off x="3688080" y="2207574"/>
          <a:ext cx="91440" cy="4584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847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98DB0B-938E-4782-A57C-A6A623CAFD06}">
      <dsp:nvSpPr>
        <dsp:cNvPr id="0" name=""/>
        <dsp:cNvSpPr/>
      </dsp:nvSpPr>
      <dsp:spPr>
        <a:xfrm>
          <a:off x="1091607" y="2207574"/>
          <a:ext cx="2642192" cy="485317"/>
        </a:xfrm>
        <a:custGeom>
          <a:avLst/>
          <a:gdLst/>
          <a:ahLst/>
          <a:cxnLst/>
          <a:rect l="0" t="0" r="0" b="0"/>
          <a:pathLst>
            <a:path>
              <a:moveTo>
                <a:pt x="2642192" y="0"/>
              </a:moveTo>
              <a:lnTo>
                <a:pt x="2642192" y="256080"/>
              </a:lnTo>
              <a:lnTo>
                <a:pt x="0" y="256080"/>
              </a:lnTo>
              <a:lnTo>
                <a:pt x="0" y="48531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AA14A5-1BAC-408F-9E2C-30D734C181A0}">
      <dsp:nvSpPr>
        <dsp:cNvPr id="0" name=""/>
        <dsp:cNvSpPr/>
      </dsp:nvSpPr>
      <dsp:spPr>
        <a:xfrm flipV="1">
          <a:off x="2138000" y="1115967"/>
          <a:ext cx="45716" cy="460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" kern="1200" dirty="0" smtClean="0"/>
            <a:t>Исторические источники</a:t>
          </a:r>
          <a:endParaRPr lang="ru-RU" sz="500" kern="1200" dirty="0"/>
        </a:p>
      </dsp:txBody>
      <dsp:txXfrm rot="10800000">
        <a:off x="2138000" y="1115967"/>
        <a:ext cx="45716" cy="46033"/>
      </dsp:txXfrm>
    </dsp:sp>
    <dsp:sp modelId="{A79C6716-3786-4121-82BB-17FD1F8C77A5}">
      <dsp:nvSpPr>
        <dsp:cNvPr id="0" name=""/>
        <dsp:cNvSpPr/>
      </dsp:nvSpPr>
      <dsp:spPr>
        <a:xfrm>
          <a:off x="2642192" y="1115967"/>
          <a:ext cx="2183215" cy="10916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ИСТОРИЧЕСКИЕ</a:t>
          </a:r>
          <a:r>
            <a:rPr lang="ru-RU" sz="2000" kern="1200" baseline="0" dirty="0" smtClean="0">
              <a:latin typeface="Times New Roman" pitchFamily="18" charset="0"/>
              <a:cs typeface="Times New Roman" pitchFamily="18" charset="0"/>
            </a:rPr>
            <a:t> ИСТОЧНИКИ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42192" y="1115967"/>
        <a:ext cx="2183215" cy="1091607"/>
      </dsp:txXfrm>
    </dsp:sp>
    <dsp:sp modelId="{2050DF34-6E79-4F2F-BF15-7E1FC52F390C}">
      <dsp:nvSpPr>
        <dsp:cNvPr id="0" name=""/>
        <dsp:cNvSpPr/>
      </dsp:nvSpPr>
      <dsp:spPr>
        <a:xfrm>
          <a:off x="0" y="2692892"/>
          <a:ext cx="2183215" cy="10916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ПИСЬМЕННЫЕ</a:t>
          </a:r>
          <a:endParaRPr lang="ru-RU" sz="2000" kern="1200" dirty="0"/>
        </a:p>
      </dsp:txBody>
      <dsp:txXfrm>
        <a:off x="0" y="2692892"/>
        <a:ext cx="2183215" cy="1091607"/>
      </dsp:txXfrm>
    </dsp:sp>
    <dsp:sp modelId="{9300085B-62FA-4EE5-97DD-8E9ED46E3F04}">
      <dsp:nvSpPr>
        <dsp:cNvPr id="0" name=""/>
        <dsp:cNvSpPr/>
      </dsp:nvSpPr>
      <dsp:spPr>
        <a:xfrm>
          <a:off x="2642192" y="2666050"/>
          <a:ext cx="2183215" cy="10916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ВЕЩЕСТВЕННЫЕ</a:t>
          </a:r>
          <a:endParaRPr lang="ru-RU" sz="2000" kern="1200" dirty="0"/>
        </a:p>
      </dsp:txBody>
      <dsp:txXfrm>
        <a:off x="2642192" y="2666050"/>
        <a:ext cx="2183215" cy="1091607"/>
      </dsp:txXfrm>
    </dsp:sp>
    <dsp:sp modelId="{BFFBAFBF-8AFE-47AC-8AAF-358C19809D8B}">
      <dsp:nvSpPr>
        <dsp:cNvPr id="0" name=""/>
        <dsp:cNvSpPr/>
      </dsp:nvSpPr>
      <dsp:spPr>
        <a:xfrm>
          <a:off x="5283883" y="2666050"/>
          <a:ext cx="2183215" cy="10916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УСТНЫЕ</a:t>
          </a:r>
          <a:endParaRPr lang="ru-RU" sz="2000" kern="1200" dirty="0"/>
        </a:p>
      </dsp:txBody>
      <dsp:txXfrm>
        <a:off x="5283883" y="2666050"/>
        <a:ext cx="2183215" cy="10916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01.09.2014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01.09.2014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01.09.2014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01.09.2014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01.09.2014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01.09.2014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01.09.2014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6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Введение </a:t>
            </a:r>
            <a:br>
              <a:rPr lang="ru-RU" sz="6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6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историю Древнего мира</a:t>
            </a:r>
            <a:endParaRPr lang="ru-RU" sz="6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1949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158" y="785794"/>
            <a:ext cx="8150430" cy="5124022"/>
          </a:xfrm>
        </p:spPr>
      </p:pic>
    </p:spTree>
    <p:extLst>
      <p:ext uri="{BB962C8B-B14F-4D97-AF65-F5344CB8AC3E}">
        <p14:creationId xmlns:p14="http://schemas.microsoft.com/office/powerpoint/2010/main" xmlns="" val="144363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>
                <a:latin typeface="Arial" pitchFamily="34" charset="0"/>
                <a:cs typeface="Arial" pitchFamily="34" charset="0"/>
              </a:rPr>
              <a:t>АРХЕОЛОГИЯ</a:t>
            </a:r>
            <a:endParaRPr lang="ru-RU" sz="5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7250" y="1836737"/>
            <a:ext cx="7000898" cy="4400550"/>
          </a:xfrm>
        </p:spPr>
      </p:pic>
    </p:spTree>
    <p:extLst>
      <p:ext uri="{BB962C8B-B14F-4D97-AF65-F5344CB8AC3E}">
        <p14:creationId xmlns:p14="http://schemas.microsoft.com/office/powerpoint/2010/main" xmlns="" val="1251932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01014" cy="1143000"/>
          </a:xfrm>
        </p:spPr>
        <p:txBody>
          <a:bodyPr/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КЛИО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МУЗА ИСТОРИИ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69482" y="1600200"/>
            <a:ext cx="3858701" cy="4873625"/>
          </a:xfrm>
        </p:spPr>
      </p:pic>
    </p:spTree>
    <p:extLst>
      <p:ext uri="{BB962C8B-B14F-4D97-AF65-F5344CB8AC3E}">
        <p14:creationId xmlns:p14="http://schemas.microsoft.com/office/powerpoint/2010/main" xmlns="" val="693374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ИСТОРИЧЕСКИЕ ИСТОЧНИКИ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46786" y="1600200"/>
            <a:ext cx="4688427" cy="4873625"/>
          </a:xfrm>
        </p:spPr>
      </p:pic>
    </p:spTree>
    <p:extLst>
      <p:ext uri="{BB962C8B-B14F-4D97-AF65-F5344CB8AC3E}">
        <p14:creationId xmlns:p14="http://schemas.microsoft.com/office/powerpoint/2010/main" xmlns="" val="321225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57422" y="1028756"/>
            <a:ext cx="3709234" cy="4942554"/>
          </a:xfrm>
        </p:spPr>
      </p:pic>
    </p:spTree>
    <p:extLst>
      <p:ext uri="{BB962C8B-B14F-4D97-AF65-F5344CB8AC3E}">
        <p14:creationId xmlns:p14="http://schemas.microsoft.com/office/powerpoint/2010/main" xmlns="" val="92639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0537" y="1214422"/>
            <a:ext cx="8337149" cy="5075253"/>
          </a:xfrm>
        </p:spPr>
      </p:pic>
    </p:spTree>
    <p:extLst>
      <p:ext uri="{BB962C8B-B14F-4D97-AF65-F5344CB8AC3E}">
        <p14:creationId xmlns:p14="http://schemas.microsoft.com/office/powerpoint/2010/main" xmlns="" val="424159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0100" y="1142985"/>
            <a:ext cx="7143800" cy="4794266"/>
          </a:xfrm>
        </p:spPr>
      </p:pic>
    </p:spTree>
    <p:extLst>
      <p:ext uri="{BB962C8B-B14F-4D97-AF65-F5344CB8AC3E}">
        <p14:creationId xmlns:p14="http://schemas.microsoft.com/office/powerpoint/2010/main" xmlns="" val="411647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43043" y="1285860"/>
            <a:ext cx="6216160" cy="4662120"/>
          </a:xfrm>
        </p:spPr>
      </p:pic>
    </p:spTree>
    <p:extLst>
      <p:ext uri="{BB962C8B-B14F-4D97-AF65-F5344CB8AC3E}">
        <p14:creationId xmlns:p14="http://schemas.microsoft.com/office/powerpoint/2010/main" xmlns="" val="1804626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8966" y="1357298"/>
            <a:ext cx="6761249" cy="4597650"/>
          </a:xfrm>
        </p:spPr>
      </p:pic>
    </p:spTree>
    <p:extLst>
      <p:ext uri="{BB962C8B-B14F-4D97-AF65-F5344CB8AC3E}">
        <p14:creationId xmlns:p14="http://schemas.microsoft.com/office/powerpoint/2010/main" xmlns="" val="82876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7250" y="1071546"/>
            <a:ext cx="7072336" cy="4394216"/>
          </a:xfrm>
        </p:spPr>
      </p:pic>
    </p:spTree>
    <p:extLst>
      <p:ext uri="{BB962C8B-B14F-4D97-AF65-F5344CB8AC3E}">
        <p14:creationId xmlns:p14="http://schemas.microsoft.com/office/powerpoint/2010/main" xmlns="" val="347753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79712" y="1484784"/>
            <a:ext cx="4481398" cy="487362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Памятные события отечественной истории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87624" y="4509120"/>
            <a:ext cx="6552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ЛЕДОВОЕ ПОБОИЩЕ</a:t>
            </a:r>
            <a:endParaRPr lang="ru-RU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3614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7624" y="1000108"/>
            <a:ext cx="6982939" cy="5237204"/>
          </a:xfrm>
        </p:spPr>
      </p:pic>
    </p:spTree>
    <p:extLst>
      <p:ext uri="{BB962C8B-B14F-4D97-AF65-F5344CB8AC3E}">
        <p14:creationId xmlns:p14="http://schemas.microsoft.com/office/powerpoint/2010/main" xmlns="" val="3181672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97780" y="785794"/>
            <a:ext cx="5431674" cy="5902876"/>
          </a:xfrm>
        </p:spPr>
      </p:pic>
    </p:spTree>
    <p:extLst>
      <p:ext uri="{BB962C8B-B14F-4D97-AF65-F5344CB8AC3E}">
        <p14:creationId xmlns:p14="http://schemas.microsoft.com/office/powerpoint/2010/main" xmlns="" val="376699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Спасибо за внимание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684718"/>
            <a:ext cx="7467600" cy="4704588"/>
          </a:xfrm>
        </p:spPr>
      </p:pic>
    </p:spTree>
    <p:extLst>
      <p:ext uri="{BB962C8B-B14F-4D97-AF65-F5344CB8AC3E}">
        <p14:creationId xmlns:p14="http://schemas.microsoft.com/office/powerpoint/2010/main" xmlns="" val="289390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КУЛИКОВСКАЯ БИТВА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2012" y="1879600"/>
            <a:ext cx="6657975" cy="4314825"/>
          </a:xfrm>
        </p:spPr>
      </p:pic>
    </p:spTree>
    <p:extLst>
      <p:ext uri="{BB962C8B-B14F-4D97-AF65-F5344CB8AC3E}">
        <p14:creationId xmlns:p14="http://schemas.microsoft.com/office/powerpoint/2010/main" xmlns="" val="234210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БОРОДИНСКОЕ СРАЖЕНИЕ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7460" y="1599516"/>
            <a:ext cx="6046868" cy="4421772"/>
          </a:xfrm>
        </p:spPr>
      </p:pic>
    </p:spTree>
    <p:extLst>
      <p:ext uri="{BB962C8B-B14F-4D97-AF65-F5344CB8AC3E}">
        <p14:creationId xmlns:p14="http://schemas.microsoft.com/office/powerpoint/2010/main" xmlns="" val="689483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43890" cy="1143000"/>
          </a:xfrm>
        </p:spPr>
        <p:txBody>
          <a:bodyPr/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ВЕЛИКАЯ ОТЕЧЕСТВЕННАЯ ВОЙН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А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7250" y="1679575"/>
            <a:ext cx="6667500" cy="4714875"/>
          </a:xfrm>
        </p:spPr>
      </p:pic>
    </p:spTree>
    <p:extLst>
      <p:ext uri="{BB962C8B-B14F-4D97-AF65-F5344CB8AC3E}">
        <p14:creationId xmlns:p14="http://schemas.microsoft.com/office/powerpoint/2010/main" xmlns="" val="92965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 smtClean="0">
                <a:latin typeface="Arial" pitchFamily="34" charset="0"/>
                <a:cs typeface="Arial" pitchFamily="34" charset="0"/>
              </a:rPr>
              <a:t>В.О.Ключевский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01676" y="1600200"/>
            <a:ext cx="4378647" cy="4873625"/>
          </a:xfrm>
        </p:spPr>
      </p:pic>
      <p:sp>
        <p:nvSpPr>
          <p:cNvPr id="5" name="TextBox 4"/>
          <p:cNvSpPr txBox="1"/>
          <p:nvPr/>
        </p:nvSpPr>
        <p:spPr>
          <a:xfrm>
            <a:off x="1043608" y="4857760"/>
            <a:ext cx="76003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НАРОД, НЕ ПОМНЯЩИЙ СВОЕГО </a:t>
            </a: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ПРОШЛОГО, </a:t>
            </a: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НЕ ИМЕЕТ БУДУЩЕГО</a:t>
            </a: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085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ИСТОРИЧЕСКИЕ ИСТОЧНИКИ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2982626427"/>
              </p:ext>
            </p:extLst>
          </p:nvPr>
        </p:nvGraphicFramePr>
        <p:xfrm>
          <a:off x="642910" y="1643050"/>
          <a:ext cx="74676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218584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51081" y="857232"/>
            <a:ext cx="5306935" cy="5616593"/>
          </a:xfrm>
        </p:spPr>
      </p:pic>
    </p:spTree>
    <p:extLst>
      <p:ext uri="{BB962C8B-B14F-4D97-AF65-F5344CB8AC3E}">
        <p14:creationId xmlns:p14="http://schemas.microsoft.com/office/powerpoint/2010/main" xmlns="" val="145158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1917" y="428604"/>
            <a:ext cx="7488790" cy="6045221"/>
          </a:xfrm>
        </p:spPr>
      </p:pic>
    </p:spTree>
    <p:extLst>
      <p:ext uri="{BB962C8B-B14F-4D97-AF65-F5344CB8AC3E}">
        <p14:creationId xmlns:p14="http://schemas.microsoft.com/office/powerpoint/2010/main" xmlns="" val="399959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93</TotalTime>
  <Words>44</Words>
  <Application>Microsoft Office PowerPoint</Application>
  <PresentationFormat>Экран (4:3)</PresentationFormat>
  <Paragraphs>18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Эркер</vt:lpstr>
      <vt:lpstr>Введение  в историю Древнего мира</vt:lpstr>
      <vt:lpstr>Памятные события отечественной истории</vt:lpstr>
      <vt:lpstr>КУЛИКОВСКАЯ БИТВА</vt:lpstr>
      <vt:lpstr>БОРОДИНСКОЕ СРАЖЕНИЕ</vt:lpstr>
      <vt:lpstr>ВЕЛИКАЯ ОТЕЧЕСТВЕННАЯ ВОЙНА</vt:lpstr>
      <vt:lpstr>В.О.Ключевский</vt:lpstr>
      <vt:lpstr>ИСТОРИЧЕСКИЕ ИСТОЧНИКИ</vt:lpstr>
      <vt:lpstr>Слайд 8</vt:lpstr>
      <vt:lpstr>Слайд 9</vt:lpstr>
      <vt:lpstr>Слайд 10</vt:lpstr>
      <vt:lpstr>АРХЕОЛОГИЯ</vt:lpstr>
      <vt:lpstr>КЛИО - МУЗА ИСТОРИИ</vt:lpstr>
      <vt:lpstr>ИСТОРИЧЕСКИЕ ИСТОЧНИКИ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Вводный урок</dc:title>
  <dc:creator>User</dc:creator>
  <cp:lastModifiedBy>123</cp:lastModifiedBy>
  <cp:revision>9</cp:revision>
  <dcterms:created xsi:type="dcterms:W3CDTF">2013-06-23T09:36:56Z</dcterms:created>
  <dcterms:modified xsi:type="dcterms:W3CDTF">2014-09-01T17:46:41Z</dcterms:modified>
</cp:coreProperties>
</file>