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38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08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0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7590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902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105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923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315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24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35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4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8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46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59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11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00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7CAB20F-7A07-4502-8E90-E5DCE053EAF1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9CED7BA-8421-4BCA-8663-9D9760DA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67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en-US" dirty="0" smtClean="0"/>
              <a:t>Australia</a:t>
            </a:r>
            <a:r>
              <a:rPr lang="ru-RU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49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the </a:t>
            </a:r>
            <a:r>
              <a:rPr lang="en-US" smtClean="0"/>
              <a:t>predictable answer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914400" lvl="2" indent="0">
              <a:buNone/>
            </a:pP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3. What </a:t>
            </a:r>
            <a:r>
              <a:rPr lang="en-US" dirty="0" err="1" smtClean="0"/>
              <a:t>colour</a:t>
            </a:r>
            <a:r>
              <a:rPr lang="en-US" dirty="0" smtClean="0"/>
              <a:t> is the flag of Australia?</a:t>
            </a:r>
          </a:p>
          <a:p>
            <a:r>
              <a:rPr lang="en-US" dirty="0" smtClean="0"/>
              <a:t>4. Which are the national </a:t>
            </a:r>
            <a:r>
              <a:rPr lang="en-US" dirty="0" err="1" smtClean="0"/>
              <a:t>colours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5. What animals can be seen on Australia’s coat-of-arms?</a:t>
            </a:r>
          </a:p>
          <a:p>
            <a:r>
              <a:rPr lang="en-US" dirty="0" smtClean="0"/>
              <a:t>6. When was Australia discovered?</a:t>
            </a:r>
          </a:p>
          <a:p>
            <a:r>
              <a:rPr lang="en-US" dirty="0" smtClean="0"/>
              <a:t>7. When did the Aborigines arrive in Australia?</a:t>
            </a:r>
          </a:p>
          <a:p>
            <a:r>
              <a:rPr lang="en-US" dirty="0" smtClean="0"/>
              <a:t>8. What was Australia for the British government in the past?</a:t>
            </a:r>
          </a:p>
          <a:p>
            <a:r>
              <a:rPr lang="en-US" dirty="0" smtClean="0"/>
              <a:t>9. Which is the longest river?</a:t>
            </a:r>
          </a:p>
          <a:p>
            <a:r>
              <a:rPr lang="en-US" dirty="0" smtClean="0"/>
              <a:t>10.Which is the biggest source of income(</a:t>
            </a:r>
            <a:r>
              <a:rPr lang="ru-RU" dirty="0" smtClean="0"/>
              <a:t>доход)</a:t>
            </a:r>
            <a:r>
              <a:rPr lang="en-US" dirty="0" smtClean="0"/>
              <a:t> in Australia?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16" y="2123551"/>
            <a:ext cx="5602710" cy="7011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796" y="2133399"/>
            <a:ext cx="609019" cy="7682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843" y="1705532"/>
            <a:ext cx="4980864" cy="7011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447" y="1652501"/>
            <a:ext cx="628349" cy="79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5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question for the answer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In 1606</a:t>
            </a:r>
          </a:p>
          <a:p>
            <a:r>
              <a:rPr lang="en-US" dirty="0" smtClean="0"/>
              <a:t>2. Blue , red and white</a:t>
            </a:r>
          </a:p>
          <a:p>
            <a:r>
              <a:rPr lang="en-US" dirty="0" smtClean="0"/>
              <a:t>3. 18 m people</a:t>
            </a:r>
          </a:p>
          <a:p>
            <a:r>
              <a:rPr lang="en-US" dirty="0" smtClean="0"/>
              <a:t>4. The Darling</a:t>
            </a:r>
          </a:p>
          <a:p>
            <a:r>
              <a:rPr lang="en-US" dirty="0" smtClean="0"/>
              <a:t>5. No water</a:t>
            </a:r>
          </a:p>
          <a:p>
            <a:r>
              <a:rPr lang="en-US" dirty="0" smtClean="0"/>
              <a:t>6. prison</a:t>
            </a:r>
          </a:p>
          <a:p>
            <a:r>
              <a:rPr lang="en-US" dirty="0" smtClean="0"/>
              <a:t>7. The kangaroo and emu</a:t>
            </a:r>
          </a:p>
          <a:p>
            <a:r>
              <a:rPr lang="en-US" dirty="0" smtClean="0"/>
              <a:t>8. Wool</a:t>
            </a:r>
          </a:p>
          <a:p>
            <a:r>
              <a:rPr lang="en-US" dirty="0" smtClean="0"/>
              <a:t>9. Green and gold</a:t>
            </a:r>
          </a:p>
          <a:p>
            <a:r>
              <a:rPr lang="en-US" dirty="0" smtClean="0"/>
              <a:t>10. 40 000 years ago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2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</a:t>
            </a:r>
            <a:r>
              <a:rPr lang="en-US" dirty="0" err="1" smtClean="0"/>
              <a:t>aswers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pPr marL="914400" lvl="2" indent="0">
              <a:buNone/>
            </a:pPr>
            <a:r>
              <a:rPr lang="en-US" dirty="0" smtClean="0"/>
              <a:t>?!</a:t>
            </a:r>
          </a:p>
          <a:p>
            <a:endParaRPr lang="en-US" dirty="0" smtClean="0"/>
          </a:p>
          <a:p>
            <a:r>
              <a:rPr lang="en-US" dirty="0" smtClean="0"/>
              <a:t>3. What </a:t>
            </a:r>
            <a:r>
              <a:rPr lang="en-US" dirty="0" err="1" smtClean="0"/>
              <a:t>colour</a:t>
            </a:r>
            <a:r>
              <a:rPr lang="en-US" dirty="0" smtClean="0"/>
              <a:t> is the flag of Australia?</a:t>
            </a:r>
          </a:p>
          <a:p>
            <a:r>
              <a:rPr lang="en-US" dirty="0" smtClean="0"/>
              <a:t>4. Which are the national </a:t>
            </a:r>
            <a:r>
              <a:rPr lang="en-US" dirty="0" err="1" smtClean="0"/>
              <a:t>colours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5. What animals are on Australia’s coat-of-arms?</a:t>
            </a:r>
          </a:p>
          <a:p>
            <a:r>
              <a:rPr lang="en-US" dirty="0" smtClean="0"/>
              <a:t>6. When was Australia discovered?</a:t>
            </a:r>
          </a:p>
          <a:p>
            <a:r>
              <a:rPr lang="en-US" dirty="0" smtClean="0"/>
              <a:t>7. When did the Aborigines arrive in Australia?</a:t>
            </a:r>
          </a:p>
          <a:p>
            <a:r>
              <a:rPr lang="en-US" dirty="0" smtClean="0"/>
              <a:t>8. What was Australia for the British government</a:t>
            </a:r>
          </a:p>
          <a:p>
            <a:r>
              <a:rPr lang="en-US" dirty="0" smtClean="0"/>
              <a:t> in the past?</a:t>
            </a:r>
          </a:p>
          <a:p>
            <a:r>
              <a:rPr lang="en-US" dirty="0" smtClean="0"/>
              <a:t>9. Which is the longest river?</a:t>
            </a:r>
          </a:p>
          <a:p>
            <a:r>
              <a:rPr lang="en-US" dirty="0" smtClean="0"/>
              <a:t>10.Which is the biggest source of income(</a:t>
            </a:r>
            <a:r>
              <a:rPr lang="ru-RU" dirty="0" smtClean="0"/>
              <a:t>доход)</a:t>
            </a:r>
            <a:r>
              <a:rPr lang="en-US" dirty="0" smtClean="0"/>
              <a:t>?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43" y="2067611"/>
            <a:ext cx="5602710" cy="7011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796" y="2133399"/>
            <a:ext cx="609019" cy="7682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843" y="1705532"/>
            <a:ext cx="4980864" cy="7011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447" y="1652501"/>
            <a:ext cx="628349" cy="79262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4491" y="1677287"/>
            <a:ext cx="2432515" cy="7011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14888" y="2422348"/>
            <a:ext cx="3292125" cy="7011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34810" y="3580241"/>
            <a:ext cx="1761897" cy="70110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57323" y="5213159"/>
            <a:ext cx="2133785" cy="70110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14888" y="2067612"/>
            <a:ext cx="1853345" cy="70110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43258" y="4512058"/>
            <a:ext cx="1444877" cy="7011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27082" y="3179310"/>
            <a:ext cx="3682303" cy="70110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31764" y="2775865"/>
            <a:ext cx="2816596" cy="7011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34810" y="4005046"/>
            <a:ext cx="2859272" cy="70110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18828" y="5635803"/>
            <a:ext cx="1310754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51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4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156" y="3054063"/>
            <a:ext cx="6169687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3454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80</TotalTime>
  <Words>221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Tw Cen MT</vt:lpstr>
      <vt:lpstr>Капля</vt:lpstr>
      <vt:lpstr>Quiz «Australia»</vt:lpstr>
      <vt:lpstr>Give the predictable answer</vt:lpstr>
      <vt:lpstr>Find the question for the answer</vt:lpstr>
      <vt:lpstr>Check your aswers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Australia</dc:title>
  <dc:creator>N</dc:creator>
  <cp:lastModifiedBy>N</cp:lastModifiedBy>
  <cp:revision>13</cp:revision>
  <dcterms:created xsi:type="dcterms:W3CDTF">2014-08-12T06:15:42Z</dcterms:created>
  <dcterms:modified xsi:type="dcterms:W3CDTF">2014-09-24T19:49:43Z</dcterms:modified>
</cp:coreProperties>
</file>