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008E00"/>
    <a:srgbClr val="3333FF"/>
    <a:srgbClr val="3A0074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15CB0-6107-46D9-B642-4A7FE5B001D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DE0B9-CA57-4838-B7F1-3C5BFD5D1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3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DE0B9-CA57-4838-B7F1-3C5BFD5D17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9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5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4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8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39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96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50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7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9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1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8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0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" y="5366619"/>
            <a:ext cx="9144000" cy="7920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Thanks for your attention!</a:t>
            </a:r>
            <a:endParaRPr lang="ru-RU" sz="36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 descr="C:\Users\Елена\Downloads\Алиса обои\alice_in_wonderland_2-wallpaper-1920x108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751" y="615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/>
              </a:rPr>
              <a:t>Благодарю за внимание!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65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</TotalTime>
  <Words>10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Thanks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40</cp:revision>
  <dcterms:created xsi:type="dcterms:W3CDTF">2013-04-05T13:53:00Z</dcterms:created>
  <dcterms:modified xsi:type="dcterms:W3CDTF">2015-01-07T11:34:59Z</dcterms:modified>
</cp:coreProperties>
</file>