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77" r:id="rId2"/>
    <p:sldId id="278" r:id="rId3"/>
    <p:sldId id="27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00"/>
    <a:srgbClr val="008E00"/>
    <a:srgbClr val="3333FF"/>
    <a:srgbClr val="3A0074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15CB0-6107-46D9-B642-4A7FE5B001D4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DE0B9-CA57-4838-B7F1-3C5BFD5D1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63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4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8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9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6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50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9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1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8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0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phorisme.ru/by-authors/augustinus/?q=27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phorisme.ru/by-authors/augustinus/?q=27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phorisme.ru/by-authors/augustinus/?q=27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767" y="332656"/>
            <a:ext cx="8496944" cy="64087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Получение 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информации о последних событиях в мире: </a:t>
            </a:r>
            <a:endParaRPr lang="ru-RU" sz="20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MS Mincho"/>
              <a:cs typeface="Times New Roman"/>
              <a:hlinkClick r:id="rId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319"/>
            <a:ext cx="8930404" cy="594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4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767" y="332656"/>
            <a:ext cx="8496944" cy="64087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Использование презентаций </a:t>
            </a: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Power Point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:</a:t>
            </a:r>
            <a:endParaRPr lang="ru-RU" sz="20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MS Mincho"/>
              <a:cs typeface="Times New Roman"/>
              <a:hlinkClick r:id="rId2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" y="1168446"/>
            <a:ext cx="913289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9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7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Использование рабочих листов </a:t>
            </a: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Work Sheets 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:</a:t>
            </a:r>
            <a:endParaRPr lang="ru-RU" sz="20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MS Mincho"/>
              <a:cs typeface="Times New Roman"/>
              <a:hlinkClick r:id="rId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5228" y="783341"/>
            <a:ext cx="7973544" cy="603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9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19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42</cp:revision>
  <dcterms:created xsi:type="dcterms:W3CDTF">2013-04-05T13:53:00Z</dcterms:created>
  <dcterms:modified xsi:type="dcterms:W3CDTF">2015-01-07T11:27:02Z</dcterms:modified>
</cp:coreProperties>
</file>