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849-B9AC-4A78-B4ED-DADAC49441C1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0A685-A100-455D-988E-76859D4921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849-B9AC-4A78-B4ED-DADAC49441C1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A685-A100-455D-988E-76859D492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849-B9AC-4A78-B4ED-DADAC49441C1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A685-A100-455D-988E-76859D492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849-B9AC-4A78-B4ED-DADAC49441C1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A685-A100-455D-988E-76859D492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849-B9AC-4A78-B4ED-DADAC49441C1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A685-A100-455D-988E-76859D4921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849-B9AC-4A78-B4ED-DADAC49441C1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A685-A100-455D-988E-76859D4921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849-B9AC-4A78-B4ED-DADAC49441C1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A685-A100-455D-988E-76859D4921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849-B9AC-4A78-B4ED-DADAC49441C1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A685-A100-455D-988E-76859D492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849-B9AC-4A78-B4ED-DADAC49441C1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A685-A100-455D-988E-76859D492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849-B9AC-4A78-B4ED-DADAC49441C1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A685-A100-455D-988E-76859D492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B849-B9AC-4A78-B4ED-DADAC49441C1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A685-A100-455D-988E-76859D492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9E6B849-B9AC-4A78-B4ED-DADAC49441C1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ED0A685-A100-455D-988E-76859D4921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619600"/>
          </a:xfrm>
        </p:spPr>
        <p:txBody>
          <a:bodyPr/>
          <a:lstStyle/>
          <a:p>
            <a:r>
              <a:rPr lang="en-US" sz="15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nch Script MT" pitchFamily="66" charset="0"/>
              </a:rPr>
              <a:t>The Wood</a:t>
            </a:r>
            <a:br>
              <a:rPr lang="en-US" sz="15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nch Script MT" pitchFamily="66" charset="0"/>
              </a:rPr>
            </a:br>
            <a:r>
              <a:rPr lang="en-US" sz="15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nch Script MT" pitchFamily="66" charset="0"/>
              </a:rPr>
              <a:t>Of Flowers </a:t>
            </a:r>
            <a:endParaRPr lang="ru-RU" sz="15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229200"/>
            <a:ext cx="6400800" cy="1219200"/>
          </a:xfrm>
        </p:spPr>
        <p:txBody>
          <a:bodyPr>
            <a:normAutofit fontScale="77500" lnSpcReduction="20000"/>
          </a:bodyPr>
          <a:lstStyle/>
          <a:p>
            <a:endParaRPr lang="en-US" i="1" dirty="0" smtClean="0"/>
          </a:p>
          <a:p>
            <a:endParaRPr lang="en-US" i="1" dirty="0"/>
          </a:p>
          <a:p>
            <a:r>
              <a:rPr lang="en-US" sz="4800" i="1" dirty="0" smtClean="0">
                <a:solidFill>
                  <a:schemeClr val="accent1">
                    <a:lumMod val="75000"/>
                  </a:schemeClr>
                </a:solidFill>
              </a:rPr>
              <a:t>By </a:t>
            </a:r>
            <a:r>
              <a:rPr lang="en-US" sz="4800" i="1" dirty="0">
                <a:solidFill>
                  <a:schemeClr val="accent1">
                    <a:lumMod val="75000"/>
                  </a:schemeClr>
                </a:solidFill>
              </a:rPr>
              <a:t>James Stephens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84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92847" y="260648"/>
            <a:ext cx="3622553" cy="5865515"/>
          </a:xfrm>
        </p:spPr>
        <p:txBody>
          <a:bodyPr/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 smtClean="0">
                <a:solidFill>
                  <a:srgbClr val="660066"/>
                </a:solidFill>
              </a:rPr>
              <a:t>I </a:t>
            </a:r>
            <a:r>
              <a:rPr lang="en-US" dirty="0">
                <a:solidFill>
                  <a:srgbClr val="660066"/>
                </a:solidFill>
              </a:rPr>
              <a:t>went to the wood of flowers,</a:t>
            </a:r>
            <a:endParaRPr lang="ru-RU" dirty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(No one was with me)</a:t>
            </a:r>
            <a:endParaRPr lang="ru-RU" dirty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I was there alone for hours – </a:t>
            </a:r>
            <a:endParaRPr lang="ru-RU" dirty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I was happy as could be</a:t>
            </a:r>
            <a:endParaRPr lang="ru-RU" dirty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In the wood of flowers.</a:t>
            </a:r>
          </a:p>
          <a:p>
            <a:r>
              <a:rPr lang="en-US" dirty="0">
                <a:solidFill>
                  <a:srgbClr val="660066"/>
                </a:solidFill>
              </a:rPr>
              <a:t> </a:t>
            </a:r>
            <a:endParaRPr lang="ru-RU" dirty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There was grass on the ground,</a:t>
            </a:r>
            <a:endParaRPr lang="ru-RU" dirty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There were buds on the tree,</a:t>
            </a:r>
            <a:endParaRPr lang="ru-RU" dirty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And the wind had a sound</a:t>
            </a:r>
            <a:endParaRPr lang="ru-RU" dirty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Of such gaiety,</a:t>
            </a:r>
            <a:endParaRPr lang="ru-RU" dirty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That I was as happy</a:t>
            </a:r>
            <a:endParaRPr lang="ru-RU" dirty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As happy could be</a:t>
            </a:r>
            <a:endParaRPr lang="ru-RU" dirty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In the wood of flowers.</a:t>
            </a:r>
            <a:endParaRPr lang="ru-RU" dirty="0">
              <a:solidFill>
                <a:srgbClr val="660066"/>
              </a:solidFill>
            </a:endParaRPr>
          </a:p>
          <a:p>
            <a:endParaRPr lang="ru-RU" dirty="0"/>
          </a:p>
        </p:txBody>
      </p:sp>
      <p:pic>
        <p:nvPicPr>
          <p:cNvPr id="6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99706"/>
            <a:ext cx="5073399" cy="4056626"/>
          </a:xfrm>
          <a:prstGeom prst="rect">
            <a:avLst/>
          </a:prstGeom>
        </p:spPr>
      </p:pic>
      <p:pic>
        <p:nvPicPr>
          <p:cNvPr id="7" name="Объект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18" y="1099706"/>
            <a:ext cx="5092130" cy="4056627"/>
          </a:xfrm>
          <a:prstGeom prst="rect">
            <a:avLst/>
          </a:prstGeom>
        </p:spPr>
      </p:pic>
      <p:pic>
        <p:nvPicPr>
          <p:cNvPr id="9" name="Объект 1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99705"/>
            <a:ext cx="5121950" cy="4056627"/>
          </a:xfrm>
          <a:prstGeom prst="rect">
            <a:avLst/>
          </a:prstGeom>
        </p:spPr>
      </p:pic>
      <p:pic>
        <p:nvPicPr>
          <p:cNvPr id="11" name="Объект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20" y="1101558"/>
            <a:ext cx="5125845" cy="4054773"/>
          </a:xfrm>
          <a:prstGeom prst="rect">
            <a:avLst/>
          </a:prstGeom>
        </p:spPr>
      </p:pic>
      <p:pic>
        <p:nvPicPr>
          <p:cNvPr id="12" name="Объект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19" y="1111502"/>
            <a:ext cx="5108995" cy="4117697"/>
          </a:xfrm>
          <a:prstGeom prst="rect">
            <a:avLst/>
          </a:prstGeom>
        </p:spPr>
      </p:pic>
      <p:pic>
        <p:nvPicPr>
          <p:cNvPr id="13" name="Объект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19" y="1111501"/>
            <a:ext cx="5283256" cy="41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72</TotalTime>
  <Words>39</Words>
  <Application>Microsoft Office PowerPoint</Application>
  <PresentationFormat>Экран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Исполнительная</vt:lpstr>
      <vt:lpstr>The Wood Of Flowers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Wood Of Flowers</dc:title>
  <dc:creator>komp</dc:creator>
  <cp:lastModifiedBy>Irina</cp:lastModifiedBy>
  <cp:revision>12</cp:revision>
  <dcterms:created xsi:type="dcterms:W3CDTF">2013-04-20T17:39:36Z</dcterms:created>
  <dcterms:modified xsi:type="dcterms:W3CDTF">2015-01-18T01:57:20Z</dcterms:modified>
</cp:coreProperties>
</file>