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C5B"/>
    <a:srgbClr val="D4AAEE"/>
    <a:srgbClr val="F391FF"/>
    <a:srgbClr val="DC92FF"/>
    <a:srgbClr val="A65DCF"/>
    <a:srgbClr val="FFC640"/>
    <a:srgbClr val="CDE546"/>
    <a:srgbClr val="27C0AB"/>
    <a:srgbClr val="FF8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0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7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6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6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3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0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7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5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0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4CFB-67A5-BA43-A84C-90BC16C05AF3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46F6-703E-B446-9540-A51BCDCCA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00338" y="1916113"/>
            <a:ext cx="6135687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  <a:t>Факторы, оказывающие вредное влияние на природу:</a:t>
            </a:r>
            <a:b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</a:br>
            <a: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  <a:t/>
            </a:r>
            <a:b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</a:br>
            <a: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  <a:t>1. Фортификационные сооружения (рвы, траншеи и т.д.) – разрушается структура почвы; разрушение участков обитания животных; нарушение целостности дерна, которое вызывает эрозию почвы.</a:t>
            </a:r>
            <a:b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</a:br>
            <a: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  <a:t>2. Пожары – гибли люди, животные, корм, леса</a:t>
            </a:r>
            <a:b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</a:br>
            <a: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  <a:t>3. Захоронения – при разложении огромного числа трупов как людей так и животных, образуются яды, которые с дождями уходят в грунтовые воды и попадают в водоемы, отравляя их.</a:t>
            </a:r>
            <a:b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</a:br>
            <a: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  <a:t>4. Перемещение огромных масс людей и вооружения – стирается в пыль земля; загрязняется местность</a:t>
            </a:r>
            <a:b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</a:br>
            <a:r>
              <a:rPr lang="ru-RU" sz="1600" b="1" i="1" dirty="0" smtClean="0">
                <a:solidFill>
                  <a:srgbClr val="79149D"/>
                </a:solidFill>
                <a:latin typeface="Arial"/>
                <a:cs typeface="Arial"/>
              </a:rPr>
              <a:t>5. Снаряды – глубоко проникают в землю; осколки поражают как человека, так и природу.</a:t>
            </a:r>
            <a:endParaRPr lang="ru-RU" sz="1600" b="1" i="1" dirty="0">
              <a:solidFill>
                <a:srgbClr val="79149D"/>
              </a:solidFill>
              <a:latin typeface="Arial"/>
              <a:cs typeface="Arial"/>
            </a:endParaRPr>
          </a:p>
        </p:txBody>
      </p:sp>
      <p:pic>
        <p:nvPicPr>
          <p:cNvPr id="20483" name="Изображение 2" descr="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3050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Изображение 4" descr="960df673d0d2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2376487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Изображение 5" descr="598881a1780dc17fc7f493ee6ea_pre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3542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Изображение 6" descr="3RIA-415311-Previe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282416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Изображение 7" descr="1968664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724400"/>
            <a:ext cx="23749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5" descr="e91b6798cdf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498557" y="30956"/>
            <a:ext cx="16764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5" descr="e91b6798cdf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-37306" y="5215731"/>
            <a:ext cx="16764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C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0575"/>
          </a:xfrm>
        </p:spPr>
        <p:txBody>
          <a:bodyPr/>
          <a:lstStyle/>
          <a:p>
            <a:pPr>
              <a:defRPr/>
            </a:pPr>
            <a:r>
              <a:rPr kumimoji="0" lang="ru-RU" sz="2000" b="1" smtClean="0">
                <a:cs typeface="+mj-cs"/>
              </a:rPr>
              <a:t>Свыше 800 километров прошел враг </a:t>
            </a:r>
            <a:br>
              <a:rPr kumimoji="0" lang="ru-RU" sz="2000" b="1" smtClean="0">
                <a:cs typeface="+mj-cs"/>
              </a:rPr>
            </a:br>
            <a:r>
              <a:rPr kumimoji="0" lang="ru-RU" sz="2000" b="1" smtClean="0">
                <a:cs typeface="+mj-cs"/>
              </a:rPr>
              <a:t>по русской земле.</a:t>
            </a:r>
            <a:br>
              <a:rPr kumimoji="0" lang="ru-RU" sz="2000" b="1" smtClean="0">
                <a:cs typeface="+mj-cs"/>
              </a:rPr>
            </a:br>
            <a:r>
              <a:rPr kumimoji="0" lang="ru-RU" sz="2000" b="1" smtClean="0">
                <a:cs typeface="+mj-cs"/>
              </a:rPr>
              <a:t> До Москвы оставалось всего 110 километров. </a:t>
            </a:r>
            <a:br>
              <a:rPr kumimoji="0" lang="ru-RU" sz="2000" b="1" smtClean="0">
                <a:cs typeface="+mj-cs"/>
              </a:rPr>
            </a:br>
            <a:r>
              <a:rPr kumimoji="0" lang="ru-RU" sz="2000" b="1" smtClean="0">
                <a:cs typeface="+mj-cs"/>
              </a:rPr>
              <a:t>Наполеон рассчитывал занять Москву и продиктовать </a:t>
            </a:r>
            <a:br>
              <a:rPr kumimoji="0" lang="ru-RU" sz="2000" b="1" smtClean="0">
                <a:cs typeface="+mj-cs"/>
              </a:rPr>
            </a:br>
            <a:r>
              <a:rPr kumimoji="0" lang="ru-RU" sz="2000" b="1" smtClean="0">
                <a:cs typeface="+mj-cs"/>
              </a:rPr>
              <a:t>русским кабальные условия мира.</a:t>
            </a:r>
            <a:endParaRPr kumimoji="0" lang="ru-RU" smtClean="0">
              <a:cs typeface="+mj-cs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255713" y="6172200"/>
            <a:ext cx="6632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«Наполеон на Бородинских высотах» В. В. Верещагин, 1897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800" y="2590800"/>
            <a:ext cx="599440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9" name="Picture 10" descr="raz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82xftf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82xftf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83500" y="0"/>
            <a:ext cx="1460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 descr="64261043_7830812e43d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152525" y="1327150"/>
            <a:ext cx="32543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5" descr="64261043_7830812e43d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8975" y="1149350"/>
            <a:ext cx="32543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8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484313"/>
          </a:xfrm>
        </p:spPr>
        <p:txBody>
          <a:bodyPr/>
          <a:lstStyle/>
          <a:p>
            <a:pPr>
              <a:defRPr/>
            </a:pPr>
            <a:r>
              <a:rPr kumimoji="0" lang="ru-RU" sz="1800" smtClean="0">
                <a:cs typeface="+mj-cs"/>
              </a:rPr>
              <a:t>Но русские и не думали складывать оружие. Назначенный, главнокомандующим, талантливый боевой генерал, любимец солдат и офицеров Михаил Илларионович Голенищев-Кутузов решил преградить Наполеону путь на Москву и дать генеральное сражение французам на Бородинском поле.</a:t>
            </a:r>
            <a:endParaRPr kumimoji="0" lang="ru-RU" sz="4000" smtClean="0">
              <a:cs typeface="+mj-cs"/>
            </a:endParaRPr>
          </a:p>
        </p:txBody>
      </p:sp>
      <p:pic>
        <p:nvPicPr>
          <p:cNvPr id="22531" name="Picture 6" descr="Панорама Бородинской Бит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88" y="2057400"/>
            <a:ext cx="53546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raz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11225" y="5943600"/>
            <a:ext cx="732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Рубо Франц Алексеевич. Бородинская битва. Панорама. Фрагмент</a:t>
            </a:r>
          </a:p>
        </p:txBody>
      </p:sp>
      <p:pic>
        <p:nvPicPr>
          <p:cNvPr id="22534" name="Picture 11" descr="64386196_1851425000897f01a87b71b89a38a86ed74a0b49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64386196_1851425000897f01a87b71b89a38a86ed74a0b49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85705"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pPr>
              <a:defRPr/>
            </a:pPr>
            <a:r>
              <a:rPr kumimoji="0" lang="ru-RU" sz="1800" b="1" dirty="0" smtClean="0">
                <a:cs typeface="+mj-cs"/>
              </a:rPr>
              <a:t>Русские войска во время отступления ждали этого боя. Они </a:t>
            </a:r>
            <a:br>
              <a:rPr kumimoji="0" lang="ru-RU" sz="1800" b="1" dirty="0" smtClean="0">
                <a:cs typeface="+mj-cs"/>
              </a:rPr>
            </a:br>
            <a:r>
              <a:rPr kumimoji="0" lang="ru-RU" sz="1800" b="1" dirty="0" smtClean="0">
                <a:cs typeface="+mj-cs"/>
              </a:rPr>
              <a:t>были полны решимости померяться силами с противником и готовы лучше умереть, чем пропустить врага. Искусный полководец Кутузов умело </a:t>
            </a:r>
            <a:br>
              <a:rPr kumimoji="0" lang="ru-RU" sz="1800" b="1" dirty="0" smtClean="0">
                <a:cs typeface="+mj-cs"/>
              </a:rPr>
            </a:br>
            <a:r>
              <a:rPr kumimoji="0" lang="ru-RU" sz="1800" b="1" dirty="0" smtClean="0">
                <a:cs typeface="+mj-cs"/>
              </a:rPr>
              <a:t>организовал сражение на Бородинском поле. 7 сентября 1812 г. </a:t>
            </a:r>
            <a:br>
              <a:rPr kumimoji="0" lang="ru-RU" sz="1800" b="1" dirty="0" smtClean="0">
                <a:cs typeface="+mj-cs"/>
              </a:rPr>
            </a:br>
            <a:r>
              <a:rPr kumimoji="0" lang="ru-RU" sz="1800" b="1" dirty="0" smtClean="0">
                <a:cs typeface="+mj-cs"/>
              </a:rPr>
              <a:t>от 6 до 18 часов численно превосходящие силы французов непрерывно атаковали русских. Двенадцать часов, почти не прекращаясь, шли жесточайшие рукопашные схватки, стреляли с обеих сторон до 1000 орудий. Полки русских и французов целиком погибали в бою, не уступая друг другу ни шагу. 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3048000"/>
            <a:ext cx="3733800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3400" y="5791200"/>
            <a:ext cx="899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А. Шепелюк.</a:t>
            </a:r>
            <a:r>
              <a:rPr lang="en-US" sz="1800">
                <a:cs typeface="+mn-cs"/>
              </a:rPr>
              <a:t> “</a:t>
            </a:r>
            <a:r>
              <a:rPr lang="en-US" sz="1600">
                <a:cs typeface="+mn-cs"/>
              </a:rPr>
              <a:t>М.И. Кутузов на командном пункте в день Бородинского сражения “</a:t>
            </a:r>
          </a:p>
        </p:txBody>
      </p:sp>
      <p:pic>
        <p:nvPicPr>
          <p:cNvPr id="23557" name="Picture 10" descr="raz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0" y="25146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64602798_da2878f069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38485">
            <a:off x="-3201194" y="3047206"/>
            <a:ext cx="6858001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4" descr="64602798_da2878f069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758809">
            <a:off x="303213" y="6169025"/>
            <a:ext cx="74660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9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xmlns:p14="http://schemas.microsoft.com/office/powerpoint/2010/main" spd="slow" advTm="2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z="1800" dirty="0" smtClean="0">
                <a:cs typeface="+mj-cs"/>
              </a:rPr>
              <a:t>Наполеон не считался с потерями и бросал в атаку все новые и новые части своей грозной пехоты и конницы, но ему не удалось добиться в Бородинском сражении успеха. Французская армия разбилась здесь о несокрушимую силу русских войск.</a:t>
            </a:r>
            <a:endParaRPr kumimoji="0" lang="en-US" sz="1800" dirty="0" smtClean="0">
              <a:cs typeface="+mj-cs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138" y="2209800"/>
            <a:ext cx="2984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0" name="Picture 7" descr="raz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768350" y="6019800"/>
            <a:ext cx="760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Василий Верещагин. Наполен у Москвы. В ожидании депутации бояр</a:t>
            </a:r>
          </a:p>
        </p:txBody>
      </p:sp>
      <p:pic>
        <p:nvPicPr>
          <p:cNvPr id="24582" name="Picture 9" descr="64634288_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64634288_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64634288_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6732">
            <a:off x="-3281362" y="3276599"/>
            <a:ext cx="6858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64634288_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6732">
            <a:off x="5562600" y="32766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153</Words>
  <Application>Microsoft Macintosh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Факторы, оказывающие вредное влияние на природу:  1. Фортификационные сооружения (рвы, траншеи и т.д.) – разрушается структура почвы; разрушение участков обитания животных; нарушение целостности дерна, которое вызывает эрозию почвы. 2. Пожары – гибли люди, животные, корм, леса 3. Захоронения – при разложении огромного числа трупов как людей так и животных, образуются яды, которые с дождями уходят в грунтовые воды и попадают в водоемы, отравляя их. 4. Перемещение огромных масс людей и вооружения – стирается в пыль земля; загрязняется местность 5. Снаряды – глубоко проникают в землю; осколки поражают как человека, так и природу.</vt:lpstr>
      <vt:lpstr>Свыше 800 километров прошел враг  по русской земле.  До Москвы оставалось всего 110 километров.  Наполеон рассчитывал занять Москву и продиктовать  русским кабальные условия мира.</vt:lpstr>
      <vt:lpstr>Но русские и не думали складывать оружие. Назначенный, главнокомандующим, талантливый боевой генерал, любимец солдат и офицеров Михаил Илларионович Голенищев-Кутузов решил преградить Наполеону путь на Москву и дать генеральное сражение французам на Бородинском поле.</vt:lpstr>
      <vt:lpstr>Русские войска во время отступления ждали этого боя. Они  были полны решимости померяться силами с противником и готовы лучше умереть, чем пропустить врага. Искусный полководец Кутузов умело  организовал сражение на Бородинском поле. 7 сентября 1812 г.  от 6 до 18 часов численно превосходящие силы французов непрерывно атаковали русских. Двенадцать часов, почти не прекращаясь, шли жесточайшие рукопашные схватки, стреляли с обеих сторон до 1000 орудий. Полки русских и французов целиком погибали в бою, не уступая друг другу ни шагу. </vt:lpstr>
      <vt:lpstr>Наполеон не считался с потерями и бросал в атаку все новые и новые части своей грозной пехоты и конницы, но ему не удалось добиться в Бородинском сражении успеха. Французская армия разбилась здесь о несокрушимую силу русских войск.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Факторы, оказывающие вредное влияние на природу:  1. Фортификационные сооружения (рвы, траншеи и т.д.) – разрушается структура почвы; разрушение участков обитания животных; нарушение целостности дерна, которое вызывает эрозию почвы. 2. Пожары – гибли люди, животные, корм, леса 3. Захоронения – при разложении огромного числа трупов как людей так и животных, образуются яды, которые с дождями уходят в грунтовые воды и попадают в водоемы, отравляя их. 4. Перемещение огромных масс людей и вооружения – стирается в пыль земля; загрязняется местность 5. Снаряды – глубоко проникают в землю; осколки поражают как человека, так и природу.</dc:title>
  <dc:creator>User</dc:creator>
  <cp:lastModifiedBy>User</cp:lastModifiedBy>
  <cp:revision>3</cp:revision>
  <dcterms:created xsi:type="dcterms:W3CDTF">2012-04-21T20:54:24Z</dcterms:created>
  <dcterms:modified xsi:type="dcterms:W3CDTF">2012-04-22T14:52:55Z</dcterms:modified>
</cp:coreProperties>
</file>