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902" autoAdjust="0"/>
  </p:normalViewPr>
  <p:slideViewPr>
    <p:cSldViewPr>
      <p:cViewPr varScale="1">
        <p:scale>
          <a:sx n="43" d="100"/>
          <a:sy n="43" d="100"/>
        </p:scale>
        <p:origin x="-14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B0C92A-AB62-43DB-ABDE-C208C062521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6928D3-8947-4DCB-AC0E-32AC86AC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4714908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Решение исторических задач –как метод подготовки к олимпиаде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892971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Новорождённых мальчиков принято пеленать, используя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голубые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ленты, а девочек –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розовые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откуда пошёл этот обычай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lvl="0"/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2800" dirty="0"/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endParaRPr lang="ru-RU" sz="2800" dirty="0"/>
          </a:p>
          <a:p>
            <a:endParaRPr lang="ru-RU" sz="2800" dirty="0" smtClean="0"/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4282" y="2000240"/>
            <a:ext cx="8244919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правило, на монетах изображались портреты коронованных особ.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Известен случай, когда в России XIX века монета была выпущена с обличием человека, так и не пришедшего к власти.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кто этот человек?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14282" y="4500570"/>
            <a:ext cx="86439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Известно, что календарный год состоит из 365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дней,но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один год в России был самым коротким.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какой это год и почему это произошло?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357166"/>
            <a:ext cx="857256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Ответы.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Петре были учреждены ордена для новорождённых царской фамилии, которые прикреплялись на одежду детей. Мальчикам предназначался орден Андрея Первозванного, девочкам – орден Святой Анны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розовой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ленточке. Со временем цари и ордена ушли в небытие, а ленты остались.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1825 году был выпущен рубль с изображением брата Александра I – Константина Павловича. Это произошло, когда ещё не было формального отречения Константина от престола, на который он так и не взошел.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Самым коротким был 1699 год в связи с переходом на празднование Нового года с 1 января.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183880" cy="10515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6"/>
          <a:ext cx="8286808" cy="607223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6072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Для запоминания исторических личностей учащиеся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решают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такие задачи. </a:t>
                      </a: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. П. Кулибин, И. И. Ползунов и М. В. Ломоносов — эти люди внесли огромный вклад в науку и технику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Жили они в одно время. И. И. Ползунов родился в седьмую годовщину Российской империи, он младше М. В. Ломоносова на 17 лет и старше И. П. Кулибина на 7 лет. Ломоносов прожил на 16 лет дольше, чем И. И. Ползунов и на 29 лет меньше И. П. Кулибина. Умер М. В. Ломоносов в десятый юбилей Московского университета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Будучи, в каком возрасте они ушли из жизни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Чем они занимались?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28604"/>
          <a:ext cx="8643998" cy="6444488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6072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1721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 — провозглашение Российской империи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1721 + 7 = 1728г. — родился И. И. Ползунов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1728 — 17 = 1711 г. — родился М. В. Ломоносов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1728 + 7 = 1735 г. — родился И. П. Кулибин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1755 — открытие Московского университета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1755 + 10 = 1765г. — умер М. В. Ломоносов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1765 — 1711 = 54 — года прожил М. В. Ломоносов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54 — 16 = 38 — лет прожил И. И. Ползунов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54 + 29 = 83 — года прожил И. П. Кулибин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М. В. Ломоносов — ученый, поэт и историк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И. И. Ползунов — изобретатель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И. П. Кулибин — изобретатель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1"/>
          <a:ext cx="8501122" cy="6286544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628654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Задача 1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 дате принятия Русью христианства прибавить дату гибели князя, который всегда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соблюдал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правила рыцарской чести —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никогда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не нападал врасплох. Это ему принадлежат слова: «Иду на вы». Вычислите среднее арифметическое и назовите событие, которое связанно с числом, полученным в результате.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500042"/>
          <a:ext cx="8001056" cy="5929354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592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988 + 972): 2 = 980, где 988 — принятия Русью христианства; 972 — гибель князя Святослава; 980 — начало правления князя Владимира.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428604"/>
          <a:ext cx="7858180" cy="5805424"/>
        </p:xfrm>
        <a:graphic>
          <a:graphicData uri="http://schemas.openxmlformats.org/drawingml/2006/table">
            <a:tbl>
              <a:tblPr/>
              <a:tblGrid>
                <a:gridCol w="7858180"/>
              </a:tblGrid>
              <a:tr h="507209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Задача 2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Спустя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год после принятия Русью христианства в Киеве заложили так называемую Десятинную церковь, посвященную Успению Богородицы. Когда она была заложена, в правлении, какого князя? Откуда пошло название Десятинная церковь?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500042"/>
          <a:ext cx="8001056" cy="5768726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57687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988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 + 1 = 989, где 988 — принятие Русью христианства; 989 — начало строительства Десятинной церкви. Церковь построена в правлении князя Владимира (980 —  1015). Название 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пошло из-за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того, что князь Владимир на строительство храма отдавал десятую часть княжеских доходов.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28604"/>
          <a:ext cx="8501122" cy="6000792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60007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Задача 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Одним 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из зримых символов Санкт-Петербурга XVIII столетия являлся знаменитый Медный всадник. Этот памятник Петру I создал </a:t>
                      </a:r>
                      <a:r>
                        <a:rPr lang="ru-RU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Этьен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 Морис Фальконе. Торжественное открытие памятника состоялось за год до присоединения Крыма к России. Когда это произошло? В какую годовщину Санкт-Петербурга?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6"/>
          <a:ext cx="8143932" cy="4880864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4000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1783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 — 1 = 1782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1782 — 1703 = 79, где 1783 — присоединение Крыма к России; 1782 — открытие памятника Петру I.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232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Решение исторических задач –как метод подготовки к олимпиаде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исторических задач –как метод подготовки к олимпиаде</dc:title>
  <dc:creator>1</dc:creator>
  <cp:lastModifiedBy>1</cp:lastModifiedBy>
  <cp:revision>9</cp:revision>
  <dcterms:created xsi:type="dcterms:W3CDTF">2012-09-30T17:09:13Z</dcterms:created>
  <dcterms:modified xsi:type="dcterms:W3CDTF">2015-03-02T20:21:48Z</dcterms:modified>
</cp:coreProperties>
</file>