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Игра «За семью печатями»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«История русского воинского искусства»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Ответ:Штык</a:t>
            </a:r>
            <a:r>
              <a:rPr lang="ru-RU" dirty="0" smtClean="0"/>
              <a:t> - молодец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8. Три воинских искусства: глазомер, быстрота, …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натиск.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9. Ружье, сухарь и ноги береги пуще…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глаза.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10. С пленными поступать …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человеколюбиво.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11. Вежлив бывает и …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палач.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12. Время драгоценнее …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всего.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13. Дело мастера …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боится.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14. Идя вперед, знай …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как воротиться.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15. Знаешь ли ты трех сестер? Вера, Любовь и Надежда. С ними слава и победа. С ними…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Бог.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16. Кто удивил, тот…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победил.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17. Не льститесь на блистание, но на…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Игра проводится в 3 этапа:</a:t>
            </a:r>
          </a:p>
          <a:p>
            <a:r>
              <a:rPr lang="ru-RU" dirty="0" smtClean="0"/>
              <a:t>1 этап – разминка – отборочный: ведущий читает часть крылатого выражения, кто знает продолжение, поднимают руки; отвечает, кто быстрее; за правильные баллы начисляются баллы. На 2 этап приглашаются три человека, набравшие больше всех баллов.</a:t>
            </a:r>
          </a:p>
          <a:p>
            <a:r>
              <a:rPr lang="ru-RU" dirty="0" smtClean="0"/>
              <a:t>2 этап – письменные ответы на вопросы</a:t>
            </a:r>
          </a:p>
          <a:p>
            <a:r>
              <a:rPr lang="ru-RU" dirty="0" smtClean="0"/>
              <a:t>3 этап – подведение итогов и награждение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…постоянство.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18. Ненависть затмевает…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…рассудок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19. Нет ничего страшнее…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…отчаянных.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20. Стоянием города…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…не берут.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 теперь посчитайте свои баллы. Трое игроков приглашаются во второй тур. Остальные можете подарить свои баллы финалистам.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первой печати.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Наш герой был назван в честь этого выдающегося полководца. Жил он в 13 веке: с крестоносцами воевал, а с монгольским ханом побратался. В честь победы на одной из северных рек получил свое прозвище.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Ольга\Downloads\0003-003-Aleksandr-Nevskij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971729" cy="5978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второй печати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Учитель нашего героя был выдающимся полководцем 18 века. Был противником телесных наказаний в армии, боролся за возобновление русских традиций воинского искусства. Прославился победами в ходе Семилетней и русско-турецких войн.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Петр Александрович Румянцев</a:t>
            </a:r>
            <a:endParaRPr lang="ru-RU" dirty="0"/>
          </a:p>
        </p:txBody>
      </p:sp>
      <p:pic>
        <p:nvPicPr>
          <p:cNvPr id="2050" name="Picture 2" descr="C:\Users\Ольга\Desktop\250px-Rumjanzew-sadunaisk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4500" y="1691481"/>
            <a:ext cx="31750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третьей печати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 этой императрице наш герой начал свою карьеру. Она была дочерью первого российского императора. Красавица, любившая наряжаться в мужскую военную форму, чтобы подчеркнуть красоту ног. Внешняя политика России при ней была более чем успешной, хотя познания ее были весьма скудны. В частности, она считала, что до Англии можно добраться пешком.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Императрица Елизавета Петровна</a:t>
            </a:r>
            <a:endParaRPr lang="ru-RU" dirty="0"/>
          </a:p>
        </p:txBody>
      </p:sp>
      <p:pic>
        <p:nvPicPr>
          <p:cNvPr id="3074" name="Picture 2" descr="C:\Users\Ольга\Downloads\215edab33232c7e453f68bfd3fb35cf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263999"/>
            <a:ext cx="4032448" cy="5019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1 . Тяжело в учении, легко …</a:t>
            </a:r>
            <a:endParaRPr lang="ru-RU" sz="4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четвертой печати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Настоящей славы наш герой достиг при императрице не русского происхождения. В девичестве ее звали Софья Августа Фредерика принцесса </a:t>
            </a:r>
            <a:r>
              <a:rPr lang="ru-RU" dirty="0" err="1" smtClean="0"/>
              <a:t>Ангальт-Цербская</a:t>
            </a:r>
            <a:r>
              <a:rPr lang="ru-RU" dirty="0" smtClean="0"/>
              <a:t>. Под каким именем эта </a:t>
            </a:r>
            <a:r>
              <a:rPr lang="ru-RU" dirty="0" err="1" smtClean="0"/>
              <a:t>импратрица</a:t>
            </a:r>
            <a:r>
              <a:rPr lang="ru-RU" dirty="0" smtClean="0"/>
              <a:t> вошла в историю 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Екатерина Великая</a:t>
            </a:r>
            <a:endParaRPr lang="ru-RU" dirty="0"/>
          </a:p>
        </p:txBody>
      </p:sp>
      <p:pic>
        <p:nvPicPr>
          <p:cNvPr id="4098" name="Picture 2" descr="C:\Users\Ольга\Downloads\otras_pinturas_europeas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1788" y="1600200"/>
            <a:ext cx="356042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пятой печати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1774 году наш герой сопровождал на казнь опасного преступника, предводителя крестьянской войны. Назовите его имя.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Емельян Пугачев</a:t>
            </a:r>
            <a:endParaRPr lang="ru-RU" dirty="0"/>
          </a:p>
        </p:txBody>
      </p:sp>
      <p:pic>
        <p:nvPicPr>
          <p:cNvPr id="5122" name="Picture 2" descr="C:\Users\Ольга\Downloads\9861054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04181"/>
            <a:ext cx="7620000" cy="431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шестой печати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Ученик нашего героя был победителем Отечественной войны 1812 года. На многих портретах его изображают одноглазым, так как глаз он потерял в результате боевого ранении.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Михаил Илларионович Кутузов</a:t>
            </a:r>
            <a:endParaRPr lang="ru-RU" dirty="0"/>
          </a:p>
        </p:txBody>
      </p:sp>
      <p:pic>
        <p:nvPicPr>
          <p:cNvPr id="6146" name="Picture 2" descr="C:\Users\Ольга\Desktop\240px-Kutuzov_by_Volko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2746" y="1556792"/>
            <a:ext cx="3922138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седьмой печати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Наш герой  - настоящая легенда. В его честь названо много населенных пунктов, кораблей, военные училища, государственные награды, и даже небесные тела. Его увековечили во многочисленных памятниках, денежных единицах, марках не только в России, но и за рубежом. Величайшим источником знаний по русскому воинскому искусству является его книга наука побеждать. Так кто же наш герой?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Васильевич Суворов</a:t>
            </a:r>
            <a:endParaRPr lang="ru-RU" dirty="0"/>
          </a:p>
        </p:txBody>
      </p:sp>
      <p:pic>
        <p:nvPicPr>
          <p:cNvPr id="4" name="Picture 2" descr="F:\РАБОТА с ПРЕЗ-МИ\Суворов АВ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6465" y="1600200"/>
            <a:ext cx="371106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в походе.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 </a:t>
            </a:r>
            <a:r>
              <a:rPr lang="ru-RU" sz="4800" dirty="0" smtClean="0"/>
              <a:t>Голод – лучшее…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Лекарство.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</a:t>
            </a:r>
            <a:r>
              <a:rPr lang="ru-RU" sz="4800" dirty="0" smtClean="0"/>
              <a:t>Добродетель всегда …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гонима.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4. </a:t>
            </a:r>
            <a:r>
              <a:rPr lang="ru-RU" sz="4800" dirty="0" smtClean="0"/>
              <a:t>Воевать не числом …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а умением.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 </a:t>
            </a:r>
            <a:r>
              <a:rPr lang="ru-RU" sz="4800" dirty="0" smtClean="0"/>
              <a:t>Дисциплина – мать …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победы.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6. Стреляй редко, да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 метко.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7. Пуля – </a:t>
            </a:r>
            <a:r>
              <a:rPr lang="ru-RU" dirty="0" err="1" smtClean="0"/>
              <a:t>дура</a:t>
            </a:r>
            <a:r>
              <a:rPr lang="ru-RU" dirty="0" smtClean="0"/>
              <a:t> …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636</Words>
  <Application>Microsoft Office PowerPoint</Application>
  <PresentationFormat>Экран (4:3)</PresentationFormat>
  <Paragraphs>69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Игра «За семью печатями»</vt:lpstr>
      <vt:lpstr>Условия игры</vt:lpstr>
      <vt:lpstr>Разминка</vt:lpstr>
      <vt:lpstr>Ответ: в походе.</vt:lpstr>
      <vt:lpstr>Ответ: Лекарство.</vt:lpstr>
      <vt:lpstr>Ответ: гонима.</vt:lpstr>
      <vt:lpstr>Ответ: а умением.</vt:lpstr>
      <vt:lpstr>Ответ: победы.</vt:lpstr>
      <vt:lpstr>Ответ: метко.</vt:lpstr>
      <vt:lpstr>Ответ:Штык - молодец</vt:lpstr>
      <vt:lpstr>Ответ: натиск.</vt:lpstr>
      <vt:lpstr>Ответ: глаза.</vt:lpstr>
      <vt:lpstr>Ответ: человеколюбиво.</vt:lpstr>
      <vt:lpstr>Ответ: палач.</vt:lpstr>
      <vt:lpstr>Ответ: всего.</vt:lpstr>
      <vt:lpstr>Ответ: боится.</vt:lpstr>
      <vt:lpstr>Ответ: как воротиться.</vt:lpstr>
      <vt:lpstr>Ответ: Бог.</vt:lpstr>
      <vt:lpstr>Ответ: победил.</vt:lpstr>
      <vt:lpstr>…постоянство.</vt:lpstr>
      <vt:lpstr>…рассудок</vt:lpstr>
      <vt:lpstr>…отчаянных.</vt:lpstr>
      <vt:lpstr>…не берут.</vt:lpstr>
      <vt:lpstr>Вопрос первой печати.</vt:lpstr>
      <vt:lpstr>Слайд 25</vt:lpstr>
      <vt:lpstr>Вопрос второй печати</vt:lpstr>
      <vt:lpstr>Петр Александрович Румянцев</vt:lpstr>
      <vt:lpstr>Вопрос третьей печати</vt:lpstr>
      <vt:lpstr>Императрица Елизавета Петровна</vt:lpstr>
      <vt:lpstr>Вопрос четвертой печати</vt:lpstr>
      <vt:lpstr>Екатерина Великая</vt:lpstr>
      <vt:lpstr>Вопрос пятой печати</vt:lpstr>
      <vt:lpstr>Емельян Пугачев</vt:lpstr>
      <vt:lpstr>Вопрос шестой печати</vt:lpstr>
      <vt:lpstr>Михаил Илларионович Кутузов</vt:lpstr>
      <vt:lpstr>Вопрос седьмой печати</vt:lpstr>
      <vt:lpstr>Александр Васильевич Суворов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«За семью печатями»</dc:title>
  <dc:creator>Ольга</dc:creator>
  <cp:lastModifiedBy>Ольга</cp:lastModifiedBy>
  <cp:revision>16</cp:revision>
  <dcterms:created xsi:type="dcterms:W3CDTF">2015-02-05T15:32:17Z</dcterms:created>
  <dcterms:modified xsi:type="dcterms:W3CDTF">2015-02-06T03:49:43Z</dcterms:modified>
</cp:coreProperties>
</file>