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3" r:id="rId4"/>
    <p:sldId id="264" r:id="rId5"/>
    <p:sldId id="265" r:id="rId6"/>
    <p:sldId id="258" r:id="rId7"/>
    <p:sldId id="259" r:id="rId8"/>
    <p:sldId id="260" r:id="rId9"/>
    <p:sldId id="262" r:id="rId10"/>
    <p:sldId id="261" r:id="rId11"/>
    <p:sldId id="273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78" d="100"/>
          <a:sy n="78" d="100"/>
        </p:scale>
        <p:origin x="-9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39352-C302-440C-8D6E-ADB1098753F5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84071-F7F1-4026-BEB0-697202320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6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8DFB-A859-49CF-86C2-A66B47827EE5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D0410C-B084-4A3A-8461-9226D3A19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8DFB-A859-49CF-86C2-A66B47827EE5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410C-B084-4A3A-8461-9226D3A19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8DFB-A859-49CF-86C2-A66B47827EE5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410C-B084-4A3A-8461-9226D3A19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8DFB-A859-49CF-86C2-A66B47827EE5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D0410C-B084-4A3A-8461-9226D3A19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8DFB-A859-49CF-86C2-A66B47827EE5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410C-B084-4A3A-8461-9226D3A19D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8DFB-A859-49CF-86C2-A66B47827EE5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410C-B084-4A3A-8461-9226D3A19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8DFB-A859-49CF-86C2-A66B47827EE5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D0410C-B084-4A3A-8461-9226D3A19D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8DFB-A859-49CF-86C2-A66B47827EE5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410C-B084-4A3A-8461-9226D3A19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8DFB-A859-49CF-86C2-A66B47827EE5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410C-B084-4A3A-8461-9226D3A19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8DFB-A859-49CF-86C2-A66B47827EE5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410C-B084-4A3A-8461-9226D3A19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8DFB-A859-49CF-86C2-A66B47827EE5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410C-B084-4A3A-8461-9226D3A19D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688DFB-A859-49CF-86C2-A66B47827EE5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D0410C-B084-4A3A-8461-9226D3A19D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714488"/>
            <a:ext cx="8715436" cy="1785950"/>
          </a:xfrm>
        </p:spPr>
        <p:txBody>
          <a:bodyPr>
            <a:noAutofit/>
          </a:bodyPr>
          <a:lstStyle/>
          <a:p>
            <a:r>
              <a:rPr lang="en-US" sz="6000" dirty="0" smtClean="0"/>
              <a:t>Guess the animal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5786446" y="563143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Author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Lukinykh</a:t>
            </a:r>
            <a:r>
              <a:rPr lang="en-US" dirty="0" smtClean="0"/>
              <a:t> Anastasia</a:t>
            </a:r>
            <a:endParaRPr lang="ru-RU" dirty="0" smtClean="0"/>
          </a:p>
          <a:p>
            <a:r>
              <a:rPr lang="ru-RU" dirty="0" smtClean="0"/>
              <a:t>6 «А»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</a:t>
            </a:r>
            <a:r>
              <a:rPr lang="en-US" dirty="0" smtClean="0"/>
              <a:t>I am a giraffe</a:t>
            </a:r>
            <a:r>
              <a:rPr lang="en-US" dirty="0" smtClean="0"/>
              <a:t>!!!</a:t>
            </a:r>
            <a:endParaRPr lang="ru-RU" dirty="0"/>
          </a:p>
        </p:txBody>
      </p:sp>
      <p:pic>
        <p:nvPicPr>
          <p:cNvPr id="2050" name="Picture 2" descr="Search Results Funny Pictures Of Giraffes - Download Gambar dan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001056" cy="4857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The second animal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0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  <a:r>
              <a:rPr lang="en-US" dirty="0" smtClean="0"/>
              <a:t>where do I live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live in</a:t>
            </a:r>
            <a:r>
              <a:rPr lang="en-US" dirty="0" smtClean="0"/>
              <a:t> </a:t>
            </a:r>
            <a:r>
              <a:rPr lang="en-US" dirty="0" smtClean="0"/>
              <a:t>the tropical forests of America</a:t>
            </a:r>
            <a:endParaRPr lang="ru-RU" dirty="0"/>
          </a:p>
        </p:txBody>
      </p:sp>
      <p:pic>
        <p:nvPicPr>
          <p:cNvPr id="4098" name="Picture 2" descr="Тропический лес - Фотографии животных 6 - Животные Америки -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52342"/>
            <a:ext cx="6643734" cy="4419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</a:t>
            </a:r>
            <a:r>
              <a:rPr lang="en-US" dirty="0" smtClean="0"/>
              <a:t>where </a:t>
            </a:r>
            <a:r>
              <a:rPr lang="en-US" dirty="0" smtClean="0"/>
              <a:t>do </a:t>
            </a:r>
            <a:r>
              <a:rPr lang="en-US" dirty="0" smtClean="0"/>
              <a:t>I live</a:t>
            </a:r>
            <a:r>
              <a:rPr lang="ru-RU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was born here</a:t>
            </a:r>
            <a:endParaRPr lang="ru-RU" dirty="0"/>
          </a:p>
        </p:txBody>
      </p:sp>
      <p:pic>
        <p:nvPicPr>
          <p:cNvPr id="18434" name="Picture 2" descr="C:\Users\Настя\Downloads\1298243384_Latinskuyu_Ameriku_predlagayut_pereimenovat_v_Indeiyskuy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5288278" cy="4406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en-US" dirty="0" smtClean="0"/>
              <a:t>                     What do I eat?</a:t>
            </a:r>
            <a:endParaRPr lang="ru-RU" dirty="0"/>
          </a:p>
        </p:txBody>
      </p:sp>
      <p:pic>
        <p:nvPicPr>
          <p:cNvPr id="3074" name="Picture 2" descr="C:\Users\Настя\Downloads\82565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5121498" cy="50895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1571612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eat bananas </a:t>
            </a:r>
            <a:r>
              <a:rPr lang="en-US" sz="2400" dirty="0"/>
              <a:t>and berries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my parts of body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357430"/>
            <a:ext cx="631733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57224" y="200024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71736" y="1571612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 have a</a:t>
            </a:r>
            <a:r>
              <a:rPr lang="en-US" sz="2000" b="1" dirty="0" smtClean="0"/>
              <a:t> </a:t>
            </a:r>
            <a:r>
              <a:rPr lang="en-US" sz="2000" b="1" dirty="0"/>
              <a:t>big, beautiful beak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500042"/>
            <a:ext cx="6215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</a:t>
            </a:r>
            <a:r>
              <a:rPr lang="en-US" sz="5400" dirty="0" smtClean="0"/>
              <a:t>Who am I?</a:t>
            </a:r>
            <a:endParaRPr lang="ru-RU" sz="5400" dirty="0"/>
          </a:p>
        </p:txBody>
      </p:sp>
      <p:pic>
        <p:nvPicPr>
          <p:cNvPr id="1026" name="Picture 2" descr="C:\Users\Настя\Desktop\nghe_thuat_5_whys2012110609540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762500" cy="3190875"/>
          </a:xfrm>
          <a:prstGeom prst="rect">
            <a:avLst/>
          </a:prstGeom>
          <a:noFill/>
        </p:spPr>
      </p:pic>
      <p:pic>
        <p:nvPicPr>
          <p:cNvPr id="1030" name="Picture 6" descr="Spark n Launch: Biz Startup Tech Blog Journey of a entrepren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643446"/>
            <a:ext cx="3468181" cy="20717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15140" y="1142984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72132" y="3071810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?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7572364" y="3214686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?</a:t>
            </a:r>
            <a:endParaRPr lang="ru-RU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8072462" y="257174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!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5072074"/>
            <a:ext cx="1357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!</a:t>
            </a:r>
            <a:endParaRPr lang="ru-RU" sz="8000" dirty="0"/>
          </a:p>
        </p:txBody>
      </p:sp>
      <p:sp>
        <p:nvSpPr>
          <p:cNvPr id="16" name="TextBox 15"/>
          <p:cNvSpPr txBox="1"/>
          <p:nvPr/>
        </p:nvSpPr>
        <p:spPr>
          <a:xfrm>
            <a:off x="4000496" y="4714884"/>
            <a:ext cx="92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!</a:t>
            </a:r>
            <a:endParaRPr lang="ru-RU" sz="9600" dirty="0"/>
          </a:p>
        </p:txBody>
      </p:sp>
      <p:sp>
        <p:nvSpPr>
          <p:cNvPr id="17" name="TextBox 16"/>
          <p:cNvSpPr txBox="1"/>
          <p:nvPr/>
        </p:nvSpPr>
        <p:spPr>
          <a:xfrm>
            <a:off x="2143108" y="6027003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!</a:t>
            </a:r>
            <a:endParaRPr lang="ru-RU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1785918" y="5000636"/>
            <a:ext cx="1714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?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                    I am a TOUCAN!!!</a:t>
            </a:r>
            <a:endParaRPr lang="ru-RU" sz="3700" dirty="0"/>
          </a:p>
        </p:txBody>
      </p:sp>
      <p:pic>
        <p:nvPicPr>
          <p:cNvPr id="2049" name="Picture 1" descr="C:\Users\Настя\Downloads\tour_9159_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r>
              <a:rPr lang="en-US" dirty="0" smtClean="0"/>
              <a:t>Where </a:t>
            </a:r>
            <a:r>
              <a:rPr lang="en-US" dirty="0" smtClean="0"/>
              <a:t>do I </a:t>
            </a:r>
            <a:r>
              <a:rPr lang="en-US" dirty="0" smtClean="0"/>
              <a:t>live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Safari                                 Africa</a:t>
            </a:r>
            <a:endParaRPr lang="ru-RU" dirty="0"/>
          </a:p>
        </p:txBody>
      </p:sp>
      <p:pic>
        <p:nvPicPr>
          <p:cNvPr id="3074" name="Picture 2" descr="Фотобанк: Стоковая фотография, векторная графика и видео клипы iStockphoto.com - Портфолио: ChrisCrafter - iStock 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54"/>
            <a:ext cx="3500462" cy="3500462"/>
          </a:xfrm>
          <a:prstGeom prst="rect">
            <a:avLst/>
          </a:prstGeom>
          <a:noFill/>
        </p:spPr>
      </p:pic>
      <p:pic>
        <p:nvPicPr>
          <p:cNvPr id="3076" name="Picture 4" descr="Африку ждет раскол Наша плане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4554"/>
            <a:ext cx="3506423" cy="347814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680465">
            <a:off x="-367617" y="2966789"/>
            <a:ext cx="935066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</a:t>
            </a:r>
            <a:r>
              <a:rPr lang="en-US" sz="4800" dirty="0" smtClean="0"/>
              <a:t>he knows how to climb trees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20594530">
            <a:off x="4786314" y="4143380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!!!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500042"/>
            <a:ext cx="6215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</a:t>
            </a:r>
            <a:r>
              <a:rPr lang="en-US" sz="5400" dirty="0" smtClean="0"/>
              <a:t>Who am I?</a:t>
            </a:r>
            <a:endParaRPr lang="ru-RU" sz="5400" dirty="0"/>
          </a:p>
        </p:txBody>
      </p:sp>
      <p:pic>
        <p:nvPicPr>
          <p:cNvPr id="1026" name="Picture 2" descr="C:\Users\Настя\Desktop\nghe_thuat_5_whys2012110609540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762500" cy="3190875"/>
          </a:xfrm>
          <a:prstGeom prst="rect">
            <a:avLst/>
          </a:prstGeom>
          <a:noFill/>
        </p:spPr>
      </p:pic>
      <p:pic>
        <p:nvPicPr>
          <p:cNvPr id="1030" name="Picture 6" descr="Spark n Launch: Biz Startup Tech Blog Journey of a entrepren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643446"/>
            <a:ext cx="3468181" cy="20717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15140" y="1142984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72132" y="3071810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?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7572364" y="3214686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?</a:t>
            </a:r>
            <a:endParaRPr lang="ru-RU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8072462" y="257174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!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5072074"/>
            <a:ext cx="1357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!</a:t>
            </a:r>
            <a:endParaRPr lang="ru-RU" sz="8000" dirty="0"/>
          </a:p>
        </p:txBody>
      </p:sp>
      <p:sp>
        <p:nvSpPr>
          <p:cNvPr id="16" name="TextBox 15"/>
          <p:cNvSpPr txBox="1"/>
          <p:nvPr/>
        </p:nvSpPr>
        <p:spPr>
          <a:xfrm>
            <a:off x="4000496" y="4714884"/>
            <a:ext cx="92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!</a:t>
            </a:r>
            <a:endParaRPr lang="ru-RU" sz="9600" dirty="0"/>
          </a:p>
        </p:txBody>
      </p:sp>
      <p:sp>
        <p:nvSpPr>
          <p:cNvPr id="17" name="TextBox 16"/>
          <p:cNvSpPr txBox="1"/>
          <p:nvPr/>
        </p:nvSpPr>
        <p:spPr>
          <a:xfrm>
            <a:off x="2143108" y="6027003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!</a:t>
            </a:r>
            <a:endParaRPr lang="ru-RU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1785918" y="5000636"/>
            <a:ext cx="1714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?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              </a:t>
            </a:r>
            <a:r>
              <a:rPr lang="en-US" sz="6000" dirty="0" smtClean="0"/>
              <a:t>tips</a:t>
            </a:r>
            <a:endParaRPr lang="ru-RU" sz="6000" dirty="0"/>
          </a:p>
        </p:txBody>
      </p:sp>
      <p:pic>
        <p:nvPicPr>
          <p:cNvPr id="20482" name="Picture 2" descr="C:\Users\Настя\Desktop\L1375844151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643338" cy="2428892"/>
          </a:xfrm>
          <a:prstGeom prst="rect">
            <a:avLst/>
          </a:prstGeom>
          <a:noFill/>
        </p:spPr>
      </p:pic>
      <p:pic>
        <p:nvPicPr>
          <p:cNvPr id="20484" name="Picture 4" descr="PUNCTUATION PACK: Pack Member - The Exclamation Mark - The Ink Pr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857364"/>
            <a:ext cx="3352800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What do I eat?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eat only </a:t>
            </a:r>
            <a:r>
              <a:rPr lang="en-US" dirty="0" smtClean="0"/>
              <a:t>leaves</a:t>
            </a:r>
            <a:endParaRPr lang="ru-RU" dirty="0"/>
          </a:p>
        </p:txBody>
      </p:sp>
      <p:pic>
        <p:nvPicPr>
          <p:cNvPr id="2050" name="Picture 2" descr="Tanzania Photo Gallery by Aivar Mikko at pbas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85992"/>
            <a:ext cx="6455663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     What parts of body do I have?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357430"/>
            <a:ext cx="328614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428868"/>
            <a:ext cx="350046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472" y="1428736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I have a tail          and  </a:t>
            </a:r>
            <a:r>
              <a:rPr lang="en-US" sz="3200" dirty="0" smtClean="0"/>
              <a:t>        </a:t>
            </a:r>
            <a:r>
              <a:rPr lang="en-US" sz="3200" dirty="0" smtClean="0"/>
              <a:t>horns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 </a:t>
            </a:r>
            <a:r>
              <a:rPr lang="en-US" b="1" dirty="0" smtClean="0"/>
              <a:t> hav</a:t>
            </a:r>
            <a:r>
              <a:rPr lang="en-US" b="1" dirty="0" smtClean="0"/>
              <a:t>e a lo</a:t>
            </a:r>
            <a:r>
              <a:rPr lang="en-US" b="1" dirty="0" smtClean="0"/>
              <a:t>ng </a:t>
            </a:r>
            <a:r>
              <a:rPr lang="en-US" b="1" dirty="0" smtClean="0"/>
              <a:t>neck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1769558"/>
            <a:ext cx="2276475" cy="389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500042"/>
            <a:ext cx="6215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</a:t>
            </a:r>
            <a:r>
              <a:rPr lang="en-US" sz="5400" dirty="0" smtClean="0"/>
              <a:t>Who am I?</a:t>
            </a:r>
            <a:endParaRPr lang="ru-RU" sz="5400" dirty="0"/>
          </a:p>
        </p:txBody>
      </p:sp>
      <p:pic>
        <p:nvPicPr>
          <p:cNvPr id="1026" name="Picture 2" descr="C:\Users\Настя\Desktop\nghe_thuat_5_whys2012110609540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762500" cy="3190875"/>
          </a:xfrm>
          <a:prstGeom prst="rect">
            <a:avLst/>
          </a:prstGeom>
          <a:noFill/>
        </p:spPr>
      </p:pic>
      <p:pic>
        <p:nvPicPr>
          <p:cNvPr id="1030" name="Picture 6" descr="Spark n Launch: Biz Startup Tech Blog Journey of a entrepren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643446"/>
            <a:ext cx="3468181" cy="20717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15140" y="1142984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72132" y="3071810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?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7572364" y="3214686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?</a:t>
            </a:r>
            <a:endParaRPr lang="ru-RU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8072462" y="257174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!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5072074"/>
            <a:ext cx="1357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!</a:t>
            </a:r>
            <a:endParaRPr lang="ru-RU" sz="8000" dirty="0"/>
          </a:p>
        </p:txBody>
      </p:sp>
      <p:sp>
        <p:nvSpPr>
          <p:cNvPr id="16" name="TextBox 15"/>
          <p:cNvSpPr txBox="1"/>
          <p:nvPr/>
        </p:nvSpPr>
        <p:spPr>
          <a:xfrm>
            <a:off x="4000496" y="4714884"/>
            <a:ext cx="92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!</a:t>
            </a:r>
            <a:endParaRPr lang="ru-RU" sz="9600" dirty="0"/>
          </a:p>
        </p:txBody>
      </p:sp>
      <p:sp>
        <p:nvSpPr>
          <p:cNvPr id="17" name="TextBox 16"/>
          <p:cNvSpPr txBox="1"/>
          <p:nvPr/>
        </p:nvSpPr>
        <p:spPr>
          <a:xfrm>
            <a:off x="2143108" y="6027003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!</a:t>
            </a:r>
            <a:endParaRPr lang="ru-RU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1785918" y="5000636"/>
            <a:ext cx="1714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?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</TotalTime>
  <Words>159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Guess the animal </vt:lpstr>
      <vt:lpstr>                      Where do I live?</vt:lpstr>
      <vt:lpstr>        he knows how to climb trees</vt:lpstr>
      <vt:lpstr>Презентация PowerPoint</vt:lpstr>
      <vt:lpstr>              tips</vt:lpstr>
      <vt:lpstr>                          What do I eat?</vt:lpstr>
      <vt:lpstr>        What parts of body do I have?</vt:lpstr>
      <vt:lpstr>Презентация PowerPoint</vt:lpstr>
      <vt:lpstr>Презентация PowerPoint</vt:lpstr>
      <vt:lpstr>                          I am a giraffe!!!</vt:lpstr>
      <vt:lpstr>Презентация PowerPoint</vt:lpstr>
      <vt:lpstr>                    where do I live?</vt:lpstr>
      <vt:lpstr>                    where do I live? I was born here</vt:lpstr>
      <vt:lpstr>                      What do I eat?</vt:lpstr>
      <vt:lpstr>                   my parts of body</vt:lpstr>
      <vt:lpstr>Презентация PowerPoint</vt:lpstr>
      <vt:lpstr>                    I am a TOUCAN!!!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the animal</dc:title>
  <dc:creator>Александр</dc:creator>
  <cp:lastModifiedBy>Алсу Наилевна</cp:lastModifiedBy>
  <cp:revision>25</cp:revision>
  <dcterms:created xsi:type="dcterms:W3CDTF">2014-10-23T15:34:30Z</dcterms:created>
  <dcterms:modified xsi:type="dcterms:W3CDTF">2014-11-14T06:55:20Z</dcterms:modified>
</cp:coreProperties>
</file>