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D6C780-498F-4ABA-95D1-53EF6FDC0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1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2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3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4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5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6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6DF3648-514F-4047-8862-235EABB32C44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FD0C36-5BA8-4425-96B9-9D3F4B554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28760"/>
          </a:xfrm>
        </p:spPr>
        <p:txBody>
          <a:bodyPr/>
          <a:lstStyle/>
          <a:p>
            <a:r>
              <a:rPr lang="ru-RU" sz="4800" dirty="0" smtClean="0">
                <a:latin typeface="Century Gothic" pitchFamily="34" charset="0"/>
              </a:rPr>
              <a:t>Живое пространство города</a:t>
            </a:r>
            <a:endParaRPr lang="ru-RU" sz="4800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643578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                         Учитель ИЗО и МХК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                   МКОУ </a:t>
            </a:r>
            <a:r>
              <a:rPr lang="ru-RU" sz="2000" i="1" dirty="0" err="1" smtClean="0"/>
              <a:t>Солнцевская</a:t>
            </a:r>
            <a:r>
              <a:rPr lang="ru-RU" sz="2000" i="1" dirty="0" smtClean="0"/>
              <a:t>  СОШ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                              </a:t>
            </a:r>
            <a:r>
              <a:rPr lang="ru-RU" sz="2000" i="1" dirty="0" err="1" smtClean="0"/>
              <a:t>Сапета</a:t>
            </a:r>
            <a:r>
              <a:rPr lang="ru-RU" sz="2000" i="1" dirty="0" smtClean="0"/>
              <a:t> И.П.             </a:t>
            </a:r>
            <a:endParaRPr lang="ru-RU" sz="2000" dirty="0"/>
          </a:p>
        </p:txBody>
      </p:sp>
      <p:pic>
        <p:nvPicPr>
          <p:cNvPr id="4" name="Picture 3" descr="C:\Documents and Settings\User\Рабочий стол\ИСКУССТВО\1246-590x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643602" cy="370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район делится на кварталы </a:t>
            </a:r>
          </a:p>
          <a:p>
            <a:r>
              <a:rPr lang="ru-RU" sz="2400" dirty="0" smtClean="0"/>
              <a:t>( это территории застроенные зданиями, отделённые улицами- торговые, жилые, банковские, промышленные, спортивные) </a:t>
            </a:r>
          </a:p>
          <a:p>
            <a:r>
              <a:rPr lang="ru-RU" sz="2400" dirty="0" smtClean="0"/>
              <a:t>и микрорайоны ( несколько кварталов с магазинами, школами, кафе)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92906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Районы города – объединяются транспортом, </a:t>
            </a:r>
            <a:r>
              <a:rPr lang="ru-RU" sz="2400" dirty="0" err="1" smtClean="0"/>
              <a:t>электро</a:t>
            </a:r>
            <a:r>
              <a:rPr lang="ru-RU" sz="2400" dirty="0" smtClean="0"/>
              <a:t>-  и теплосетями, телефоном и телекоммуникациями.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Жизнь в городе имеет свои плюсы-(развитие экономической, культурной и политической жизни), но и свои минусы</a:t>
            </a:r>
          </a:p>
          <a:p>
            <a:r>
              <a:rPr lang="ru-RU" sz="2400" dirty="0" smtClean="0"/>
              <a:t> ( загрязнение воздуха, шум, переизбыток транспорта).</a:t>
            </a:r>
          </a:p>
          <a:p>
            <a:endParaRPr lang="ru-RU" sz="2400" dirty="0"/>
          </a:p>
          <a:p>
            <a:r>
              <a:rPr lang="ru-RU" sz="2400" dirty="0" smtClean="0"/>
              <a:t>Решить проблемы, архитекторы выбирают два направления «природу в город» или «город в природу».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28670"/>
            <a:ext cx="321471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143248"/>
            <a:ext cx="2928958" cy="11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538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                       Задания</a:t>
            </a:r>
          </a:p>
          <a:p>
            <a:r>
              <a:rPr lang="ru-RU" sz="2400" dirty="0" smtClean="0"/>
              <a:t>Композиционная организация городского пространства.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1" y="1928802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1.Создайте макетную или графическую схему организации</a:t>
            </a:r>
          </a:p>
          <a:p>
            <a:r>
              <a:rPr lang="ru-RU" sz="2400" dirty="0" smtClean="0"/>
              <a:t> городского пространства, используя один из видов планировки.</a:t>
            </a:r>
          </a:p>
          <a:p>
            <a:endParaRPr lang="ru-RU" sz="2400" dirty="0" smtClean="0"/>
          </a:p>
          <a:p>
            <a:r>
              <a:rPr lang="ru-RU" sz="2400" dirty="0" smtClean="0"/>
              <a:t>2.Создайте проект органичного расположения современного </a:t>
            </a:r>
          </a:p>
          <a:p>
            <a:r>
              <a:rPr lang="ru-RU" sz="2400" dirty="0" smtClean="0"/>
              <a:t>здания в исторически сложившейся городской среде.</a:t>
            </a:r>
          </a:p>
          <a:p>
            <a:endParaRPr lang="ru-RU" sz="2400" dirty="0" smtClean="0"/>
          </a:p>
          <a:p>
            <a:r>
              <a:rPr lang="ru-RU" sz="2400" dirty="0" smtClean="0"/>
              <a:t>3. Сделайте макет небольшой части города. При создании</a:t>
            </a:r>
          </a:p>
          <a:p>
            <a:r>
              <a:rPr lang="ru-RU" sz="2400" dirty="0" smtClean="0"/>
              <a:t> макета используйте простейшие  конструктивные</a:t>
            </a:r>
          </a:p>
          <a:p>
            <a:r>
              <a:rPr lang="ru-RU" sz="2400" dirty="0" smtClean="0"/>
              <a:t> формы и природные материалы.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Город- это живой организм, постоянно развивается и обновляется.</a:t>
            </a:r>
          </a:p>
          <a:p>
            <a:r>
              <a:rPr lang="ru-RU" sz="2400" dirty="0" smtClean="0"/>
              <a:t>Город можно сравнить с развитием человека. Мир растёт вместе с тобой – сперва это двор, песочница, детский сад, школа, затем весь город с театрами, площадями.</a:t>
            </a:r>
          </a:p>
          <a:p>
            <a:r>
              <a:rPr lang="ru-RU" sz="2400" dirty="0" smtClean="0"/>
              <a:t>У города бывает своё детство, он вырастает из небольшого поселения в огромный город с великолепными зданиями.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Где соединились прошлое и настоящее, в нём смешаны разные стили, до современных и почти фантастических.</a:t>
            </a:r>
          </a:p>
          <a:p>
            <a:r>
              <a:rPr lang="ru-RU" sz="2400" dirty="0" smtClean="0"/>
              <a:t>Чтобы город и дальше развивался от архитекторов требуется высокое мастерство. Нам ведь не безразлично как выглядит город.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35716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 город выглядит сверху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214554"/>
            <a:ext cx="6429420" cy="35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57999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Основные типы планировки города: </a:t>
            </a:r>
          </a:p>
          <a:p>
            <a:endParaRPr lang="ru-RU" sz="2800" dirty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регулярная,</a:t>
            </a:r>
          </a:p>
          <a:p>
            <a:r>
              <a:rPr lang="ru-RU" sz="2800" dirty="0" smtClean="0"/>
              <a:t>      или прямоугольная</a:t>
            </a:r>
            <a:endParaRPr lang="ru-RU" sz="2800" dirty="0"/>
          </a:p>
        </p:txBody>
      </p:sp>
      <p:pic>
        <p:nvPicPr>
          <p:cNvPr id="3075" name="Picture 3" descr="C:\Documents and Settings\User\Рабочий стол\ИСКУССТВО\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214686"/>
            <a:ext cx="3857620" cy="3086096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179223" y="607199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360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Радиально - кольцевая</a:t>
            </a:r>
            <a:endParaRPr lang="ru-RU" sz="2800" dirty="0"/>
          </a:p>
        </p:txBody>
      </p:sp>
      <p:pic>
        <p:nvPicPr>
          <p:cNvPr id="4101" name="Picture 5" descr="C:\Documents and Settings\User\Рабочий стол\ИСКУССТВО\plan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214686"/>
            <a:ext cx="4143372" cy="2992899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459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Нерегулярная или свободная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3116"/>
            <a:ext cx="2286016" cy="39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Создание структуры города- важнейшая архитектурная задача.</a:t>
            </a:r>
          </a:p>
          <a:p>
            <a:r>
              <a:rPr lang="ru-RU" sz="3200" dirty="0" smtClean="0"/>
              <a:t>Архитектура решает – как жить людям.</a:t>
            </a:r>
          </a:p>
          <a:p>
            <a:r>
              <a:rPr lang="ru-RU" sz="3200" dirty="0" smtClean="0"/>
              <a:t>Цель – создать условия для гармоничной жизни горожан, их труда, быта и отдыха.</a:t>
            </a:r>
            <a:endParaRPr lang="ru-RU" sz="3200" dirty="0"/>
          </a:p>
        </p:txBody>
      </p:sp>
      <p:pic>
        <p:nvPicPr>
          <p:cNvPr id="4" name="Picture 4" descr="C:\Documents and Settings\User\Рабочий стол\ИСКУССТВО\47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5214974" cy="34766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357166"/>
            <a:ext cx="36433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Разрабатывая планировку города, зодчие пришли к выводу, что город должен состоять от отдельных частей – ЗОН, предназначенных для работы, жилья, отдыха и движения.</a:t>
            </a:r>
          </a:p>
          <a:p>
            <a:endParaRPr lang="ru-RU" sz="2000" dirty="0"/>
          </a:p>
          <a:p>
            <a:r>
              <a:rPr lang="ru-RU" sz="2000" dirty="0" smtClean="0"/>
              <a:t>В любом городе можно выделить – ЦЕНТР или деловой район,  ПЕРЕФЕРИЙНЫЙ РАЙОН или окраину, и СРЕДИННАЯ ЗОНА.</a:t>
            </a:r>
          </a:p>
          <a:p>
            <a:endParaRPr lang="ru-RU" sz="2000" dirty="0"/>
          </a:p>
          <a:p>
            <a:r>
              <a:rPr lang="ru-RU" sz="2000" dirty="0" smtClean="0"/>
              <a:t>Центр – особое место «сердце города», которое имеет своё лицо, свою атмосферу, неповторимость.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071546"/>
            <a:ext cx="307183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FFFF"/>
                </a:solidFill>
              </a:rPr>
              <a:t>В каждом городе  маленьких или мировых свои особенности в планировке и силуэте, свои знаменитые места и свои архитектурные символы.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928934"/>
            <a:ext cx="75724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5">
  <a:themeElements>
    <a:clrScheme name="Пульс.pot 4">
      <a:dk1>
        <a:srgbClr val="000000"/>
      </a:dk1>
      <a:lt1>
        <a:srgbClr val="FFFFFF"/>
      </a:lt1>
      <a:dk2>
        <a:srgbClr val="660033"/>
      </a:dk2>
      <a:lt2>
        <a:srgbClr val="FFCC66"/>
      </a:lt2>
      <a:accent1>
        <a:srgbClr val="FF9900"/>
      </a:accent1>
      <a:accent2>
        <a:srgbClr val="440022"/>
      </a:accent2>
      <a:accent3>
        <a:srgbClr val="B8AAAD"/>
      </a:accent3>
      <a:accent4>
        <a:srgbClr val="DADADA"/>
      </a:accent4>
      <a:accent5>
        <a:srgbClr val="FFCAAA"/>
      </a:accent5>
      <a:accent6>
        <a:srgbClr val="3D001E"/>
      </a:accent6>
      <a:hlink>
        <a:srgbClr val="B20059"/>
      </a:hlink>
      <a:folHlink>
        <a:srgbClr val="FF6699"/>
      </a:folHlink>
    </a:clrScheme>
    <a:fontScheme name="Пульс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ульс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161</TotalTime>
  <Words>405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Тема5</vt:lpstr>
      <vt:lpstr>Живое пространство города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Живое пространство города</dc:title>
  <dc:creator>User</dc:creator>
  <cp:lastModifiedBy>User</cp:lastModifiedBy>
  <cp:revision>33</cp:revision>
  <dcterms:created xsi:type="dcterms:W3CDTF">2012-02-13T18:12:24Z</dcterms:created>
  <dcterms:modified xsi:type="dcterms:W3CDTF">2012-05-02T16:08:02Z</dcterms:modified>
</cp:coreProperties>
</file>