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9" r:id="rId4"/>
    <p:sldId id="267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808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9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092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092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092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8092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092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80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0" grpId="0"/>
      <p:bldP spid="8092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9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09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09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809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809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98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7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7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7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7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9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89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989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98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98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990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06.04.2012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79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9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79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9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79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6" grpId="0"/>
      <p:bldP spid="7989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8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98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98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98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8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98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98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98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8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98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98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98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8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98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98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98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89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989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98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989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357166"/>
            <a:ext cx="67151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лицей №5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000" b="1" dirty="0" smtClean="0"/>
              <a:t>Проект</a:t>
            </a:r>
          </a:p>
          <a:p>
            <a:pPr algn="ctr"/>
            <a:r>
              <a:rPr lang="ru-RU" sz="4000" dirty="0" smtClean="0"/>
              <a:t>Декоративное оформление фасада здания школы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4071942"/>
            <a:ext cx="4500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/>
              <a:t>Исполнитель: </a:t>
            </a:r>
            <a:r>
              <a:rPr lang="ru-RU" sz="2000" i="1" dirty="0" err="1" smtClean="0"/>
              <a:t>Сушенцева</a:t>
            </a:r>
            <a:r>
              <a:rPr lang="ru-RU" sz="2000" i="1" dirty="0" smtClean="0"/>
              <a:t> Юлия,</a:t>
            </a:r>
          </a:p>
          <a:p>
            <a:pPr algn="r"/>
            <a:r>
              <a:rPr lang="ru-RU" sz="2000" i="1" dirty="0" smtClean="0"/>
              <a:t>уч-ся 9-а класса</a:t>
            </a:r>
          </a:p>
          <a:p>
            <a:pPr algn="r"/>
            <a:r>
              <a:rPr lang="ru-RU" sz="2000" i="1" dirty="0" smtClean="0"/>
              <a:t>Гаврилова Кристина,</a:t>
            </a:r>
          </a:p>
          <a:p>
            <a:pPr algn="r"/>
            <a:r>
              <a:rPr lang="ru-RU" sz="2000" i="1" dirty="0" smtClean="0"/>
              <a:t>уч-ся 10-а класса</a:t>
            </a:r>
          </a:p>
          <a:p>
            <a:pPr algn="r"/>
            <a:r>
              <a:rPr lang="ru-RU" sz="2000" i="1" dirty="0" smtClean="0"/>
              <a:t>Руководитель: Куракина И.В.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60007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Камышлов, 2012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Учитель\Рабочий стол\проектная деят-ть\Куракина И.В. июнь проект 2011\IMG15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929066"/>
            <a:ext cx="2714644" cy="20359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6072206"/>
            <a:ext cx="2533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Рабочие материалы</a:t>
            </a:r>
            <a:endParaRPr lang="ru-RU" sz="2000" dirty="0"/>
          </a:p>
        </p:txBody>
      </p:sp>
      <p:pic>
        <p:nvPicPr>
          <p:cNvPr id="4" name="Picture 2" descr="C:\Documents and Settings\Учитель\Рабочий стол\2011-2012 учебный год\Куракина И.В. июнь проект 2011\CCI00027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2"/>
            <a:ext cx="3451706" cy="24412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214290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Разработка </a:t>
            </a:r>
            <a:r>
              <a:rPr lang="ru-RU" sz="3200" dirty="0" smtClean="0">
                <a:solidFill>
                  <a:srgbClr val="FFC000"/>
                </a:solidFill>
              </a:rPr>
              <a:t>эскиза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3286124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Эскиз Поповой О.А.</a:t>
            </a:r>
            <a:endParaRPr lang="ru-RU" sz="2400" dirty="0"/>
          </a:p>
        </p:txBody>
      </p:sp>
      <p:pic>
        <p:nvPicPr>
          <p:cNvPr id="7" name="Picture 2" descr="C:\Documents and Settings\Учитель\Рабочий стол\2011-2012 учебный год\Куракина И.В. июнь проект 2011\IMG141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480"/>
            <a:ext cx="3548087" cy="26610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328612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Здание школы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Учитель\Рабочий стол\проектная деят-ть\Куракина И.В. июнь проект 2011\IMG142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3143272" cy="23574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2857496"/>
            <a:ext cx="364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1.Прорисовка рисунка на стене</a:t>
            </a:r>
            <a:endParaRPr lang="ru-RU" sz="2800" dirty="0"/>
          </a:p>
        </p:txBody>
      </p:sp>
      <p:pic>
        <p:nvPicPr>
          <p:cNvPr id="5" name="Picture 2" descr="C:\Documents and Settings\Учитель\Рабочий стол\проектная деят-ть\Куракина И.В. июнь проект 2011\IMG147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714356"/>
            <a:ext cx="3429024" cy="2571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0"/>
            <a:ext cx="5190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2.Нанесение основных цветов</a:t>
            </a:r>
            <a:endParaRPr lang="ru-RU" sz="2800" dirty="0"/>
          </a:p>
        </p:txBody>
      </p:sp>
      <p:pic>
        <p:nvPicPr>
          <p:cNvPr id="7" name="Picture 2" descr="C:\Documents and Settings\Учитель\Рабочий стол\проектная деят-ть\Куракина И.В. июнь проект 2011\IMG149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357430"/>
            <a:ext cx="3292310" cy="2469233"/>
          </a:xfrm>
          <a:prstGeom prst="rect">
            <a:avLst/>
          </a:prstGeom>
          <a:noFill/>
        </p:spPr>
      </p:pic>
      <p:pic>
        <p:nvPicPr>
          <p:cNvPr id="8" name="Picture 2" descr="C:\Documents and Settings\Учитель\Рабочий стол\проектная деят-ть\Куракина И.В. июнь проект 2011\IMG1500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929066"/>
            <a:ext cx="2816055" cy="21120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6143644"/>
            <a:ext cx="512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3.Нанесение черного контура</a:t>
            </a:r>
            <a:endParaRPr lang="ru-RU" sz="2800" dirty="0"/>
          </a:p>
        </p:txBody>
      </p:sp>
      <p:pic>
        <p:nvPicPr>
          <p:cNvPr id="10" name="Picture 2" descr="C:\Documents and Settings\Учитель\Рабочий стол\проектная деят-ть\Куракина И.В. июнь проект 2011\IMG1505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857628"/>
            <a:ext cx="3030369" cy="2272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Учитель\Рабочий стол\проектная деят-ть\Куракина И.В. июнь проект 2011\IMG142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02276" y="8715412"/>
            <a:ext cx="3840000" cy="2880000"/>
          </a:xfrm>
          <a:prstGeom prst="rect">
            <a:avLst/>
          </a:prstGeom>
          <a:noFill/>
        </p:spPr>
      </p:pic>
      <p:pic>
        <p:nvPicPr>
          <p:cNvPr id="8197" name="Picture 5" descr="C:\Documents and Settings\Учитель\Рабочий стол\проектная деят-ть\Куракина И.В. июнь проект 2011\IMG141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3690962" cy="27682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285728"/>
            <a:ext cx="2694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Результат:</a:t>
            </a:r>
            <a:endParaRPr lang="ru-RU" sz="4000" dirty="0"/>
          </a:p>
        </p:txBody>
      </p:sp>
      <p:pic>
        <p:nvPicPr>
          <p:cNvPr id="8195" name="Picture 3" descr="C:\Documents and Settings\Учитель\Рабочий стол\проектная деят-ть\Куракина И.В. июнь проект 2011\IMG158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15" y="2428868"/>
            <a:ext cx="5524485" cy="41433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57356" y="378619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200024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после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Учитель\Рабочий стол\проектная деят-ть\Куракина И.В. июнь проект 2011\IMG154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3881470" cy="2911103"/>
          </a:xfrm>
          <a:prstGeom prst="rect">
            <a:avLst/>
          </a:prstGeom>
          <a:noFill/>
        </p:spPr>
      </p:pic>
      <p:pic>
        <p:nvPicPr>
          <p:cNvPr id="9218" name="Picture 2" descr="C:\Documents and Settings\Учитель\Рабочий стол\проектная деят-ть\Куракина И.В. июнь проект 2011\IMG154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428997" cy="2571748"/>
          </a:xfrm>
          <a:prstGeom prst="rect">
            <a:avLst/>
          </a:prstGeom>
          <a:noFill/>
        </p:spPr>
      </p:pic>
      <p:pic>
        <p:nvPicPr>
          <p:cNvPr id="9219" name="Picture 3" descr="C:\Documents and Settings\Учитель\Рабочий стол\проектная деят-ть\Куракина И.В. июнь проект 2011\IMG1545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00438"/>
            <a:ext cx="3810000" cy="285750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проектная деят-ть\Куракина И.В. июнь проект 2011\IMG1581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286124"/>
            <a:ext cx="4000475" cy="3000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Занавес 2">
      <a:dk1>
        <a:srgbClr val="000066"/>
      </a:dk1>
      <a:lt1>
        <a:srgbClr val="FFFFFF"/>
      </a:lt1>
      <a:dk2>
        <a:srgbClr val="000099"/>
      </a:dk2>
      <a:lt2>
        <a:srgbClr val="D8F6F8"/>
      </a:lt2>
      <a:accent1>
        <a:srgbClr val="0099FF"/>
      </a:accent1>
      <a:accent2>
        <a:srgbClr val="00003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34"/>
      </a:accent6>
      <a:hlink>
        <a:srgbClr val="DDD925"/>
      </a:hlink>
      <a:folHlink>
        <a:srgbClr val="72C676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77</TotalTime>
  <Words>56</Words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sergey</cp:lastModifiedBy>
  <cp:revision>11</cp:revision>
  <dcterms:modified xsi:type="dcterms:W3CDTF">2012-04-06T06:23:11Z</dcterms:modified>
</cp:coreProperties>
</file>