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BE7EB09-6EC2-44CA-91E9-13B787A1259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7CD5F-40FD-45D2-BBF0-DA4A25258F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4F37B-5231-4966-BD23-AF6A29986F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1C237-51A6-4437-A017-9F2892A527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DC11A-F90F-4131-8D29-7A2FEA1EA0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2BE94-1D13-48B5-B0C4-0A7201506B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7A8FA-171F-4884-80A1-5BF0280E92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FA0C2-B35C-48BA-942F-6324286A32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82DCA-BA81-4F21-BF78-3EC8089BF8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225D0-6101-4289-9C1F-BF75133B6A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FF421-E1DB-47F4-8D99-3DBF947992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40951075-8CF8-483E-B600-E7FE1E6FF95D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990600"/>
            <a:ext cx="7772400" cy="1431925"/>
          </a:xfrm>
        </p:spPr>
        <p:txBody>
          <a:bodyPr/>
          <a:lstStyle/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609600"/>
            <a:ext cx="7467600" cy="2438400"/>
          </a:xfrm>
        </p:spPr>
        <p:txBody>
          <a:bodyPr/>
          <a:lstStyle/>
          <a:p>
            <a:r>
              <a:rPr lang="ru-RU" sz="4800"/>
              <a:t>Теория практики перевода </a:t>
            </a:r>
            <a:br>
              <a:rPr lang="ru-RU" sz="4800"/>
            </a:br>
            <a:r>
              <a:rPr lang="ru-RU" sz="4800"/>
              <a:t>в рамках школьной программы.</a:t>
            </a:r>
          </a:p>
          <a:p>
            <a:endParaRPr lang="ru-RU" sz="3600"/>
          </a:p>
          <a:p>
            <a:r>
              <a:rPr lang="ru-RU" sz="3600"/>
              <a:t>                          </a:t>
            </a:r>
            <a:r>
              <a:rPr lang="ru-RU" sz="2000"/>
              <a:t>Презентацию подготовила</a:t>
            </a:r>
            <a:r>
              <a:rPr lang="ru-RU" sz="3600"/>
              <a:t> </a:t>
            </a:r>
          </a:p>
          <a:p>
            <a:r>
              <a:rPr lang="ru-RU" sz="2000"/>
              <a:t>                                                учитель немецкого языка</a:t>
            </a:r>
          </a:p>
          <a:p>
            <a:r>
              <a:rPr lang="ru-RU" sz="2000"/>
              <a:t>                                             МОУ-СОШ № 2 г. Аркадака</a:t>
            </a:r>
          </a:p>
          <a:p>
            <a:r>
              <a:rPr lang="ru-RU" sz="2000"/>
              <a:t>                                                                  Борщёва А. 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Различия в грамматическом строе языков (содержание грамматических форм и конструкций в разных языках не совпадает, при этом некоторые грамматические средства имеются только в одном из языков).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/>
              <a:t>Учет грамматических особенностей переводимого текста является обязательным условием правильности перевода.</a:t>
            </a:r>
          </a:p>
          <a:p>
            <a:r>
              <a:rPr lang="ru-RU" sz="2800"/>
              <a:t>Формирование практических навыков перевода осуществляется параллельно с овладением знаниями и речевыми навыками в области практической грамматики.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Центральное место в работе занимают грамматические проблемы перевода, сопоставление грамматических явлений и фактов немецкого языка с русским, анализ и осознание рекомендаций по переводу разнообразных грамматических явлений.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4000"/>
              <a:t>  Наиболее важные упражнения   при переводе:</a:t>
            </a:r>
          </a:p>
          <a:p>
            <a:r>
              <a:rPr lang="ru-RU"/>
              <a:t>вдумчивое чтение;</a:t>
            </a:r>
          </a:p>
          <a:p>
            <a:r>
              <a:rPr lang="ru-RU"/>
              <a:t>нахождение смыслового предиката текста;</a:t>
            </a:r>
          </a:p>
          <a:p>
            <a:r>
              <a:rPr lang="ru-RU"/>
              <a:t>разбивка текста на отрывки, части, абзацы; 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синтаксический разбор предложения, абзаца, текста с параллельной выборкой и записью незнакомых слов; </a:t>
            </a:r>
          </a:p>
          <a:p>
            <a:r>
              <a:rPr lang="ru-RU"/>
              <a:t>нахождение соответствий незнакомых слов; </a:t>
            </a:r>
          </a:p>
          <a:p>
            <a:r>
              <a:rPr lang="ru-RU"/>
              <a:t>узнавание, разграничение и перевод грамматических форм и конструкций;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составление варианта дословного перевода путем подбора синтаксических и лексических эквивалентов на родном языке.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/>
              <a:t>   Коллективное обсуждение достоинств и недостатков конкретных вариантов перевода является надежным способом выработки навыка оптимального перевода (следует принимать во внимание, что правильными могут считаться разные варианты, хотя и различающиеся по форме, но по смыслу синонимичные).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Методика работы</a:t>
            </a:r>
            <a:r>
              <a:rPr lang="ru-RU" i="1"/>
              <a:t> </a:t>
            </a:r>
            <a:r>
              <a:rPr lang="ru-RU"/>
              <a:t>предполагает, что первым шагом является владение значением грамматических форм и конструкций. </a:t>
            </a:r>
          </a:p>
          <a:p>
            <a:r>
              <a:rPr lang="ru-RU"/>
              <a:t>Центральное место занимают упражнения в переводе на основе рекомендаций.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Конечная цель курса может быть определена как овладение школьниками иноязычной культурой, приближающейся к коммуникативной компетенции носителя языка.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Овладение иноязычной культурой происходит постепенно и поэтапно. Но из сферы целенаправленного формирования выпали навыки и умения перевода как вида речевой деятельности (РД), который не является целевым умением в средней школе.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Для учащихся в качестве практической цели традиционно выдвигаются речевые умения по видам РД, выступающим в качестве наиболее важных и вероятных способов осуществления речевого общения в различных сферах и ситуациях жизнедеятельности – говорение, аудирование, чтение, письмо.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Целью обучения переводу как виду РД становится овладение учащимися практическими навыками перевода, а именно: умением понять исходный текст и умением адекватно передать план выражения и план содержания этого текста средствами иного языка.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На разных этапах перевода предъявляются требования то к знанию иноязычных средств, то к владению средствами родного языка.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В связи со сложностью и комплексностью перевода, учащихся нужно готовить к тому, что требования к письменному переводу с точки зрения его адекватности более высокие, чем при устном переводе, ведь при письменном переводе есть возможность всесторонне проанализировать текст, пользоваться необходимой справочной литературой и дополнительной предметной информацией, вносить в свой текст многократные коррекции, достигая этим высокой степени эквивалентности перевода. </a:t>
            </a:r>
          </a:p>
          <a:p>
            <a:pPr>
              <a:lnSpc>
                <a:spcPct val="90000"/>
              </a:lnSpc>
            </a:pP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/>
              <a:t>   Основные трудности при                     </a:t>
            </a:r>
          </a:p>
          <a:p>
            <a:pPr>
              <a:buFontTx/>
              <a:buNone/>
            </a:pPr>
            <a:r>
              <a:rPr lang="ru-RU" sz="4000"/>
              <a:t>                переводе: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Поиск соответствий между элементами двух языков, в первую очередь в области слов и словосочетаний. </a:t>
            </a:r>
          </a:p>
          <a:p>
            <a:r>
              <a:rPr lang="ru-RU"/>
              <a:t>Конкретизация значения слова с широкой семантикой. </a:t>
            </a:r>
          </a:p>
          <a:p>
            <a:r>
              <a:rPr lang="ru-RU"/>
              <a:t>Использование нового, неотраженного в словаре значения.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69</TotalTime>
  <Words>473</Words>
  <Application>Microsoft Office PowerPoint</Application>
  <PresentationFormat>Экран (4:3)</PresentationFormat>
  <Paragraphs>32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Океан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Привет</dc:creator>
  <cp:lastModifiedBy>Андрей</cp:lastModifiedBy>
  <cp:revision>11</cp:revision>
  <cp:lastPrinted>1601-01-01T00:00:00Z</cp:lastPrinted>
  <dcterms:created xsi:type="dcterms:W3CDTF">1601-01-01T00:00:00Z</dcterms:created>
  <dcterms:modified xsi:type="dcterms:W3CDTF">2015-01-09T16:40:14Z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