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64" r:id="rId5"/>
    <p:sldId id="266" r:id="rId6"/>
    <p:sldId id="269" r:id="rId7"/>
    <p:sldId id="275" r:id="rId8"/>
    <p:sldId id="276" r:id="rId9"/>
    <p:sldId id="265" r:id="rId10"/>
    <p:sldId id="258" r:id="rId11"/>
    <p:sldId id="260" r:id="rId12"/>
    <p:sldId id="271" r:id="rId13"/>
    <p:sldId id="272" r:id="rId14"/>
    <p:sldId id="273" r:id="rId15"/>
    <p:sldId id="274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319-2A70-409A-8173-93751BAC796C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BD588-5FAF-4875-AA0B-8393E6E7F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319-2A70-409A-8173-93751BAC796C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BD588-5FAF-4875-AA0B-8393E6E7F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319-2A70-409A-8173-93751BAC796C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BD588-5FAF-4875-AA0B-8393E6E7F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319-2A70-409A-8173-93751BAC796C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BD588-5FAF-4875-AA0B-8393E6E7F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319-2A70-409A-8173-93751BAC796C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BD588-5FAF-4875-AA0B-8393E6E7F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319-2A70-409A-8173-93751BAC796C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BD588-5FAF-4875-AA0B-8393E6E7F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319-2A70-409A-8173-93751BAC796C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BD588-5FAF-4875-AA0B-8393E6E7F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319-2A70-409A-8173-93751BAC796C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BD588-5FAF-4875-AA0B-8393E6E7F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319-2A70-409A-8173-93751BAC796C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BD588-5FAF-4875-AA0B-8393E6E7F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319-2A70-409A-8173-93751BAC796C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BD588-5FAF-4875-AA0B-8393E6E7F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319-2A70-409A-8173-93751BAC796C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BD588-5FAF-4875-AA0B-8393E6E7F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A3319-2A70-409A-8173-93751BAC796C}" type="datetimeFigureOut">
              <a:rPr lang="ru-RU" smtClean="0"/>
              <a:pPr/>
              <a:t>28.02.2015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BD588-5FAF-4875-AA0B-8393E6E7F1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ru-RU" dirty="0" smtClean="0"/>
              <a:t>Библейские сказания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4" name="Picture 2" descr="C:\Users\User8\Downloads\RSRRRRRR.R_2529027_34782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76872"/>
            <a:ext cx="2448272" cy="4320480"/>
          </a:xfrm>
          <a:prstGeom prst="rect">
            <a:avLst/>
          </a:prstGeom>
          <a:noFill/>
        </p:spPr>
      </p:pic>
      <p:pic>
        <p:nvPicPr>
          <p:cNvPr id="5" name="Picture 3" descr="C:\Users\User8\Downloads\i (8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844824"/>
            <a:ext cx="5760640" cy="482453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Миф о великом потопе</a:t>
            </a:r>
            <a:endParaRPr lang="ru-RU" dirty="0"/>
          </a:p>
        </p:txBody>
      </p:sp>
      <p:pic>
        <p:nvPicPr>
          <p:cNvPr id="2050" name="Picture 2" descr="C:\Users\User8\Downloads\015-04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00200"/>
            <a:ext cx="7848871" cy="452596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Ноев ковчег</a:t>
            </a:r>
            <a:endParaRPr lang="ru-RU" dirty="0"/>
          </a:p>
        </p:txBody>
      </p:sp>
      <p:pic>
        <p:nvPicPr>
          <p:cNvPr id="4098" name="Picture 2" descr="C:\Users\User8\Downloads\7403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00200"/>
            <a:ext cx="8424935" cy="485313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1266" name="Picture 2" descr="C:\Users\User8\Downloads\i (8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7920880" cy="590465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8\Downloads\bibliya_mor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8208912" cy="597666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8\Downloads\2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8640"/>
            <a:ext cx="8064896" cy="619268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8\Downloads\14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208912" cy="597666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Восстанови правильно события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Сорок лет бродили Моисей и израильтяне в пустыне на </a:t>
            </a:r>
            <a:r>
              <a:rPr lang="ru-RU" dirty="0" err="1" smtClean="0"/>
              <a:t>Синайском</a:t>
            </a:r>
            <a:r>
              <a:rPr lang="ru-RU" dirty="0" smtClean="0"/>
              <a:t> полуострове.</a:t>
            </a:r>
          </a:p>
          <a:p>
            <a:pPr lvl="0"/>
            <a:r>
              <a:rPr lang="ru-RU" dirty="0" smtClean="0"/>
              <a:t>Фараон решил погубить всех израильтян в Египте.</a:t>
            </a:r>
          </a:p>
          <a:p>
            <a:pPr lvl="0"/>
            <a:r>
              <a:rPr lang="ru-RU" dirty="0" smtClean="0"/>
              <a:t>Сыновья Иакова продали своего брата Иосифа в рабство.</a:t>
            </a:r>
          </a:p>
          <a:p>
            <a:pPr lvl="0" algn="just"/>
            <a:r>
              <a:rPr lang="ru-RU" dirty="0" smtClean="0"/>
              <a:t>Иосиф в Египте из раба вельможи становится влиятельным вельможей.</a:t>
            </a:r>
          </a:p>
          <a:p>
            <a:pPr lvl="0"/>
            <a:r>
              <a:rPr lang="ru-RU" dirty="0" smtClean="0"/>
              <a:t>Дети Иакова и все родичи поселились в Египте.</a:t>
            </a:r>
          </a:p>
          <a:p>
            <a:pPr lvl="0"/>
            <a:r>
              <a:rPr lang="ru-RU" dirty="0" smtClean="0"/>
              <a:t>Бог </a:t>
            </a:r>
            <a:r>
              <a:rPr lang="ru-RU" dirty="0" err="1" smtClean="0"/>
              <a:t>Яхве</a:t>
            </a:r>
            <a:r>
              <a:rPr lang="ru-RU" dirty="0" smtClean="0"/>
              <a:t> явился Моисею и повелел вывести израильтян из Египта.</a:t>
            </a:r>
          </a:p>
          <a:p>
            <a:pPr lvl="0"/>
            <a:r>
              <a:rPr lang="ru-RU" dirty="0" smtClean="0"/>
              <a:t>Евреи заключили с </a:t>
            </a:r>
            <a:r>
              <a:rPr lang="ru-RU" dirty="0" err="1" smtClean="0"/>
              <a:t>Яхве</a:t>
            </a:r>
            <a:r>
              <a:rPr lang="ru-RU" dirty="0" smtClean="0"/>
              <a:t> завет, а взамен он обещал привести их в благодатную землю – Палестину.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чем главное отличие религии древних евреев от религий  египтян и Жителей Древнего </a:t>
            </a:r>
            <a:r>
              <a:rPr lang="ru-RU" dirty="0" err="1" smtClean="0"/>
              <a:t>Двуречья</a:t>
            </a:r>
            <a:r>
              <a:rPr lang="ru-RU" dirty="0" smtClean="0"/>
              <a:t>?</a:t>
            </a:r>
          </a:p>
          <a:p>
            <a:r>
              <a:rPr lang="ru-RU" dirty="0" smtClean="0"/>
              <a:t>Как называется священная книга всех христиан, в которую вошли предания и мифы древнееврейских племен?</a:t>
            </a:r>
          </a:p>
          <a:p>
            <a:r>
              <a:rPr lang="ru-RU" dirty="0" smtClean="0"/>
              <a:t>Как называется наиболее древняя ее часть?</a:t>
            </a:r>
          </a:p>
          <a:p>
            <a:r>
              <a:rPr lang="ru-RU" dirty="0" smtClean="0"/>
              <a:t>Как называются Божьи правила, по которым должны жить евреи?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Рефлексивный экран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Выберите  начало </a:t>
            </a:r>
            <a:r>
              <a:rPr lang="ru-RU" b="1" i="1" dirty="0" smtClean="0"/>
              <a:t>фразы из рефлексивного экрана</a:t>
            </a:r>
            <a:r>
              <a:rPr lang="ru-RU" i="1" dirty="0" smtClean="0"/>
              <a:t> на доске и закончите предложение:</a:t>
            </a:r>
            <a:endParaRPr lang="ru-RU" dirty="0" smtClean="0"/>
          </a:p>
          <a:p>
            <a:pPr lvl="0"/>
            <a:r>
              <a:rPr lang="ru-RU" i="1" dirty="0" smtClean="0"/>
              <a:t>сегодня я узнал…</a:t>
            </a:r>
            <a:endParaRPr lang="ru-RU" dirty="0" smtClean="0"/>
          </a:p>
          <a:p>
            <a:pPr lvl="0"/>
            <a:r>
              <a:rPr lang="ru-RU" i="1" dirty="0" smtClean="0"/>
              <a:t>было интересно…</a:t>
            </a:r>
            <a:endParaRPr lang="ru-RU" dirty="0" smtClean="0"/>
          </a:p>
          <a:p>
            <a:pPr lvl="0"/>
            <a:r>
              <a:rPr lang="ru-RU" i="1" dirty="0" smtClean="0"/>
              <a:t>было трудно…</a:t>
            </a:r>
            <a:endParaRPr lang="ru-RU" dirty="0" smtClean="0"/>
          </a:p>
          <a:p>
            <a:pPr lvl="0"/>
            <a:r>
              <a:rPr lang="ru-RU" i="1" dirty="0" smtClean="0"/>
              <a:t>я научился…</a:t>
            </a:r>
            <a:endParaRPr lang="ru-RU" dirty="0" smtClean="0"/>
          </a:p>
          <a:p>
            <a:pPr lvl="0"/>
            <a:r>
              <a:rPr lang="ru-RU" i="1" dirty="0" smtClean="0"/>
              <a:t>у меня получилось …</a:t>
            </a:r>
            <a:endParaRPr lang="ru-RU" dirty="0" smtClean="0"/>
          </a:p>
          <a:p>
            <a:pPr lvl="0"/>
            <a:r>
              <a:rPr lang="ru-RU" i="1" dirty="0" smtClean="0"/>
              <a:t>меня удивило…</a:t>
            </a:r>
            <a:endParaRPr lang="ru-RU" dirty="0" smtClean="0"/>
          </a:p>
          <a:p>
            <a:pPr lvl="0"/>
            <a:r>
              <a:rPr lang="ru-RU" i="1" dirty="0" smtClean="0"/>
              <a:t>мне захотелось…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Словарь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древнееврейские племена</a:t>
            </a:r>
          </a:p>
          <a:p>
            <a:r>
              <a:rPr lang="ru-RU" dirty="0" smtClean="0"/>
              <a:t> кочевники</a:t>
            </a:r>
          </a:p>
          <a:p>
            <a:r>
              <a:rPr lang="ru-RU" dirty="0" smtClean="0"/>
              <a:t> предания</a:t>
            </a:r>
          </a:p>
          <a:p>
            <a:r>
              <a:rPr lang="ru-RU" dirty="0" smtClean="0"/>
              <a:t> мифы</a:t>
            </a:r>
          </a:p>
          <a:p>
            <a:r>
              <a:rPr lang="ru-RU" dirty="0" smtClean="0"/>
              <a:t> Библия</a:t>
            </a:r>
          </a:p>
          <a:p>
            <a:r>
              <a:rPr lang="ru-RU" dirty="0" smtClean="0"/>
              <a:t> Ветхий завет</a:t>
            </a:r>
          </a:p>
          <a:p>
            <a:r>
              <a:rPr lang="ru-RU" dirty="0" smtClean="0"/>
              <a:t> иудаизм</a:t>
            </a:r>
          </a:p>
          <a:p>
            <a:r>
              <a:rPr lang="ru-RU" dirty="0" smtClean="0"/>
              <a:t> единобожие</a:t>
            </a:r>
          </a:p>
          <a:p>
            <a:r>
              <a:rPr lang="ru-RU" dirty="0" smtClean="0"/>
              <a:t> заповеди</a:t>
            </a:r>
          </a:p>
          <a:p>
            <a:r>
              <a:rPr lang="ru-RU" dirty="0" smtClean="0"/>
              <a:t> завет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С помощью слов "помощников" сформулируйте цели урока:</a:t>
            </a:r>
          </a:p>
          <a:p>
            <a:pPr algn="just"/>
            <a:r>
              <a:rPr lang="ru-RU" dirty="0" smtClean="0"/>
              <a:t>Выясним</a:t>
            </a:r>
          </a:p>
          <a:p>
            <a:pPr algn="just"/>
            <a:r>
              <a:rPr lang="ru-RU" dirty="0" smtClean="0"/>
              <a:t>Узнаем </a:t>
            </a:r>
          </a:p>
          <a:p>
            <a:pPr algn="just"/>
            <a:r>
              <a:rPr lang="ru-RU" dirty="0" smtClean="0"/>
              <a:t>Научимся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Древнееврейские племена</a:t>
            </a:r>
            <a:endParaRPr lang="ru-RU" dirty="0"/>
          </a:p>
        </p:txBody>
      </p:sp>
      <p:pic>
        <p:nvPicPr>
          <p:cNvPr id="8194" name="Picture 2" descr="C:\Users\User8\Downloads\i (80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7848872" cy="381642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83568" y="5589240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Древнееврейские племена были кочевниками – скотоводами. Они не имели постоянных поселений.</a:t>
            </a:r>
            <a:endParaRPr lang="ru-R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Библия – священная книга христиан</a:t>
            </a:r>
            <a:endParaRPr lang="ru-RU" dirty="0"/>
          </a:p>
        </p:txBody>
      </p:sp>
      <p:pic>
        <p:nvPicPr>
          <p:cNvPr id="10242" name="Picture 2" descr="C:\Users\User8\Downloads\i (8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700808"/>
            <a:ext cx="4464496" cy="482453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5536" y="1844824"/>
            <a:ext cx="32403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Во главе еврейских племен стояли старейшины. Они бережно хранили в памяти предания о прошлом своего народа. Такие предания передавались из поколения в поколение, а впоследствии вошли в </a:t>
            </a:r>
            <a:r>
              <a:rPr lang="ru-RU" sz="2400" b="1" i="1" u="sng" dirty="0" smtClean="0"/>
              <a:t>Библию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Ветхий Завет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Первая</a:t>
            </a:r>
            <a:r>
              <a:rPr lang="ru-RU" dirty="0" smtClean="0"/>
              <a:t>, наиболее древняя часть Библии называется </a:t>
            </a:r>
            <a:r>
              <a:rPr lang="ru-RU" b="1" i="1" dirty="0" smtClean="0"/>
              <a:t>Ветхий Завет</a:t>
            </a:r>
            <a:r>
              <a:rPr lang="ru-RU" dirty="0" smtClean="0"/>
              <a:t>. Эта часть Библии содержит еврейские мифы и предания. Ветхий Завет – священная книга евреев и христиан. Когда-то евреи, также как и египтяне и вавилоняне, поклонялись многим богам. Но с течением времени они пришли к </a:t>
            </a:r>
            <a:r>
              <a:rPr lang="ru-RU" b="1" i="1" u="sng" dirty="0" smtClean="0"/>
              <a:t>единобожию</a:t>
            </a:r>
            <a:r>
              <a:rPr lang="ru-RU" dirty="0" smtClean="0"/>
              <a:t>, стали почитать одного Бога – </a:t>
            </a:r>
            <a:r>
              <a:rPr lang="ru-RU" dirty="0" err="1" smtClean="0"/>
              <a:t>Яхве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Ветхий Завет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Религия </a:t>
            </a:r>
            <a:r>
              <a:rPr lang="ru-RU" dirty="0" smtClean="0"/>
              <a:t>евреев называется – </a:t>
            </a:r>
            <a:r>
              <a:rPr lang="ru-RU" b="1" i="1" u="sng" dirty="0" smtClean="0"/>
              <a:t>иудаизм</a:t>
            </a:r>
            <a:r>
              <a:rPr lang="ru-RU" dirty="0" smtClean="0"/>
              <a:t>. Евреи (израильтяне) верили, что </a:t>
            </a:r>
            <a:r>
              <a:rPr lang="ru-RU" dirty="0" err="1" smtClean="0"/>
              <a:t>Яхве</a:t>
            </a:r>
            <a:r>
              <a:rPr lang="ru-RU" dirty="0" smtClean="0"/>
              <a:t> сотворил весь мир и дал людям </a:t>
            </a:r>
            <a:r>
              <a:rPr lang="ru-RU" b="1" i="1" u="sng" dirty="0" smtClean="0"/>
              <a:t>заповеди</a:t>
            </a:r>
            <a:r>
              <a:rPr lang="ru-RU" dirty="0" smtClean="0"/>
              <a:t> – правила, по которым они должны жить.</a:t>
            </a:r>
          </a:p>
          <a:p>
            <a:pPr algn="just">
              <a:buNone/>
            </a:pPr>
            <a:r>
              <a:rPr lang="ru-RU" dirty="0" smtClean="0"/>
              <a:t>Самые главные заповеди:</a:t>
            </a:r>
          </a:p>
          <a:p>
            <a:pPr algn="just"/>
            <a:r>
              <a:rPr lang="ru-RU" dirty="0" smtClean="0"/>
              <a:t>Поклонятся лишь одному богу</a:t>
            </a:r>
          </a:p>
          <a:p>
            <a:pPr algn="just"/>
            <a:r>
              <a:rPr lang="ru-RU" dirty="0" smtClean="0"/>
              <a:t>Почитать отца и мать</a:t>
            </a:r>
          </a:p>
          <a:p>
            <a:pPr algn="just"/>
            <a:r>
              <a:rPr lang="ru-RU" dirty="0" smtClean="0"/>
              <a:t>Не красть и не заглядываться на чужое</a:t>
            </a:r>
          </a:p>
          <a:p>
            <a:pPr algn="just"/>
            <a:r>
              <a:rPr lang="ru-RU" dirty="0" smtClean="0"/>
              <a:t>Не лгать и не убивать человека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Ветхий Завет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Ветхий Завет начинается с мифов о Сотворении мира, о первых людях и Великом потопе. А также библейские сказания повествуют о предках еврейских племен, об истории целого еврейского народа. Но описывается эта история народа как предание об одной большой семье.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Миф о первых людях</a:t>
            </a:r>
            <a:endParaRPr lang="ru-RU" dirty="0"/>
          </a:p>
        </p:txBody>
      </p:sp>
      <p:pic>
        <p:nvPicPr>
          <p:cNvPr id="9218" name="Picture 2" descr="C:\Users\User8\Downloads\i (8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00808"/>
            <a:ext cx="7200800" cy="453650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286</Words>
  <Application>Microsoft Office PowerPoint</Application>
  <PresentationFormat>Экран (4:3)</PresentationFormat>
  <Paragraphs>57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Библейские сказания</vt:lpstr>
      <vt:lpstr>Словарь урока</vt:lpstr>
      <vt:lpstr>Цель урока</vt:lpstr>
      <vt:lpstr>Древнееврейские племена</vt:lpstr>
      <vt:lpstr>Библия – священная книга христиан</vt:lpstr>
      <vt:lpstr>Ветхий Завет</vt:lpstr>
      <vt:lpstr>Ветхий Завет</vt:lpstr>
      <vt:lpstr>Ветхий Завет</vt:lpstr>
      <vt:lpstr>Миф о первых людях</vt:lpstr>
      <vt:lpstr>Миф о великом потопе</vt:lpstr>
      <vt:lpstr>Ноев ковчег</vt:lpstr>
      <vt:lpstr>Слайд 12</vt:lpstr>
      <vt:lpstr>Слайд 13</vt:lpstr>
      <vt:lpstr>Слайд 14</vt:lpstr>
      <vt:lpstr>Слайд 15</vt:lpstr>
      <vt:lpstr>Восстанови правильно события</vt:lpstr>
      <vt:lpstr>Вопросы </vt:lpstr>
      <vt:lpstr>Рефлексивный экран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User8</dc:creator>
  <cp:lastModifiedBy>User8</cp:lastModifiedBy>
  <cp:revision>16</cp:revision>
  <dcterms:created xsi:type="dcterms:W3CDTF">2014-11-03T19:25:07Z</dcterms:created>
  <dcterms:modified xsi:type="dcterms:W3CDTF">2015-02-27T20:26:20Z</dcterms:modified>
</cp:coreProperties>
</file>