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9" r:id="rId9"/>
    <p:sldId id="261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C8121-89FE-4882-9742-3B91A981B23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CAB10-A483-4FF9-8600-E6CB111F02E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7B75-4A51-45B3-A05C-9B76AFE3FB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F91831-2E85-49EC-A435-405F4E8F11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5C15-6086-4BE6-AD38-793B89CE6F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7A8A-F4DC-4B79-B6AB-26BD0A123DF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2C016-B38F-40C5-B53B-1A748A377A0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2B52-30CF-4523-85BD-10A03F42A0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171A-CDFF-4F15-9435-C32F4F94FA6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A8F9-E9D3-4BCA-A648-AECE2B6694C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F8374-46DB-47A0-A62B-B011F0BB125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8DD9-BED4-4717-A11D-66B9B11C324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E19270-B77F-496D-9F9C-340BEC995B4A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2;&#1086;&#1085;&#1092;&#1077;&#1088;&#1077;&#1085;&#1094;&#1080;&#1103;\&#1053;&#1086;&#1074;&#1072;&#1103;%20&#1087;&#1072;&#1087;&#1082;&#1072;\1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&#1050;&#1080;&#1090;&#1072;&#1081;&#1089;&#1082;&#1080;&#1077;%20&#1087;&#1077;&#1089;&#1085;&#1080;\15chinesmusic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2762250"/>
          </a:xfrm>
        </p:spPr>
        <p:txBody>
          <a:bodyPr/>
          <a:lstStyle/>
          <a:p>
            <a:r>
              <a:rPr lang="ru-RU" b="1" dirty="0" smtClean="0"/>
              <a:t>методика преподавания китайского языка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76800"/>
            <a:ext cx="3352800" cy="1295400"/>
          </a:xfrm>
        </p:spPr>
        <p:txBody>
          <a:bodyPr/>
          <a:lstStyle/>
          <a:p>
            <a:r>
              <a:rPr lang="ru-RU" sz="1600" dirty="0" smtClean="0"/>
              <a:t>Выполнила преподаватель китайского -английского языков Косарева  Елена Сергеевна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письму:</a:t>
            </a:r>
            <a:endParaRPr lang="ru-RU" dirty="0"/>
          </a:p>
        </p:txBody>
      </p:sp>
      <p:pic>
        <p:nvPicPr>
          <p:cNvPr id="5" name="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788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smtClean="0">
                <a:solidFill>
                  <a:srgbClr val="FF0000"/>
                </a:solidFill>
              </a:rPr>
              <a:t>谢谢  再见！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1\Desktop\материал для сайта\Archive_Miscellaneous_Hieroglyphics_024197_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781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Китай-страна с богатым прошлым, развивающимся настоящим и большим будущим.</a:t>
            </a:r>
          </a:p>
        </p:txBody>
      </p:sp>
      <p:pic>
        <p:nvPicPr>
          <p:cNvPr id="50188" name="Picture 12" descr="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981200"/>
            <a:ext cx="3124200" cy="2057400"/>
          </a:xfrm>
          <a:noFill/>
          <a:ln/>
        </p:spPr>
      </p:pic>
      <p:pic>
        <p:nvPicPr>
          <p:cNvPr id="50189" name="Picture 13" descr="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447800" y="4419600"/>
            <a:ext cx="3200400" cy="2133600"/>
          </a:xfrm>
          <a:noFill/>
          <a:ln/>
        </p:spPr>
      </p:pic>
      <p:pic>
        <p:nvPicPr>
          <p:cNvPr id="50191" name="Picture 15" descr="49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257800" y="1676400"/>
            <a:ext cx="3416300" cy="4305300"/>
          </a:xfrm>
          <a:noFill/>
          <a:ln/>
        </p:spPr>
      </p:pic>
      <p:pic>
        <p:nvPicPr>
          <p:cNvPr id="50192" name="15chinesmusi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45" fill="hold"/>
                                        <p:tgtEl>
                                          <p:spTgt spid="50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китайского языка.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Иероглифическое письмо.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Транскрипция.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Грамматика.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Тональность (4-ре тона)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Китайский алфавит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5136"/>
            <a:ext cx="8534400" cy="54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1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Китайские иероглифы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Слова в китайском языке читаются по тонам.  4 тона.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1-ый </a:t>
            </a:r>
            <a:r>
              <a:rPr lang="ru-RU" dirty="0" smtClean="0"/>
              <a:t>тон</a:t>
            </a: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2-ой </a:t>
            </a:r>
            <a:r>
              <a:rPr lang="ru-RU" dirty="0" smtClean="0"/>
              <a:t>тон</a:t>
            </a: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3-ий </a:t>
            </a:r>
            <a:r>
              <a:rPr lang="ru-RU" dirty="0" smtClean="0"/>
              <a:t>тон</a:t>
            </a: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4-ый </a:t>
            </a:r>
            <a:r>
              <a:rPr lang="ru-RU" dirty="0" smtClean="0"/>
              <a:t>тон</a:t>
            </a:r>
            <a:endParaRPr lang="ru-RU" dirty="0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800600" y="228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5562600" y="2895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953000" y="4191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5410200" y="4191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48768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ОБУЧЕНИЮ ЧТЕНИЮ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ru-RU" dirty="0" smtClean="0"/>
              <a:t>Центром учебного процесса должно стать обучение, как из иероглифов складывать слова;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86</Words>
  <Application>Microsoft Office PowerPoint</Application>
  <PresentationFormat>Экран (4:3)</PresentationFormat>
  <Paragraphs>25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методика преподавания китайского языка</vt:lpstr>
      <vt:lpstr>Китай-страна с богатым прошлым, развивающимся настоящим и большим будущим.</vt:lpstr>
      <vt:lpstr>Структура китайского языка.</vt:lpstr>
      <vt:lpstr>Китайский алфавит </vt:lpstr>
      <vt:lpstr>Слайд 5</vt:lpstr>
      <vt:lpstr>Китайские иероглифы </vt:lpstr>
      <vt:lpstr>Слайд 7</vt:lpstr>
      <vt:lpstr>Слова в китайском языке читаются по тонам.  4 тона.</vt:lpstr>
      <vt:lpstr>ОБУЧЕНИЮ ЧТЕНИЮ </vt:lpstr>
      <vt:lpstr>Обучение письму:</vt:lpstr>
      <vt:lpstr>谢谢  再见！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30</cp:revision>
  <cp:lastPrinted>1601-01-01T00:00:00Z</cp:lastPrinted>
  <dcterms:created xsi:type="dcterms:W3CDTF">1601-01-01T00:00:00Z</dcterms:created>
  <dcterms:modified xsi:type="dcterms:W3CDTF">2014-12-27T12:29:25Z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