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61" r:id="rId5"/>
    <p:sldId id="267" r:id="rId6"/>
    <p:sldId id="270" r:id="rId7"/>
    <p:sldId id="276" r:id="rId8"/>
    <p:sldId id="275" r:id="rId9"/>
    <p:sldId id="272" r:id="rId10"/>
    <p:sldId id="27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9900"/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94660"/>
  </p:normalViewPr>
  <p:slideViewPr>
    <p:cSldViewPr>
      <p:cViewPr varScale="1">
        <p:scale>
          <a:sx n="104" d="100"/>
          <a:sy n="104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65DEACA-2D0B-4D06-AABA-1455696290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DE97A-0B8E-49B2-9409-3F346E793A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C79D8-7260-4CF8-AAA3-10FFA5020D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6A894-F936-4234-86FB-2C8550A1BA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39EF7-6784-4FAD-86C4-0F9514FE03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88182-3B62-41AE-B166-23CF372A3B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4E1BB-A0A8-4571-86C0-54A015C1CB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CEAAD-4723-41C6-9E99-C4BF5C332D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4CDFC-57D7-4F55-965F-A41981B5A6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509D1-161C-42BD-9ADA-37352D99CB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67633-24D5-4F01-B119-9CB20211F0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E4549CBA-67C2-4E85-83C0-71C0281CA3A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enividi.ru/node/1028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00" y="2214554"/>
            <a:ext cx="7100910" cy="1470025"/>
          </a:xfrm>
        </p:spPr>
        <p:txBody>
          <a:bodyPr/>
          <a:lstStyle/>
          <a:p>
            <a:r>
              <a:rPr lang="ru-RU" dirty="0"/>
              <a:t>Традиционное жилище шорцев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dirty="0" smtClean="0"/>
              <a:t>Областной семинар  2012г</a:t>
            </a:r>
          </a:p>
          <a:p>
            <a:r>
              <a:rPr lang="ru-RU" dirty="0" smtClean="0"/>
              <a:t>Мастер-класс</a:t>
            </a:r>
          </a:p>
          <a:p>
            <a:r>
              <a:rPr lang="ru-RU" dirty="0" smtClean="0"/>
              <a:t>Подготовили: Л.Г.Полева</a:t>
            </a:r>
          </a:p>
          <a:p>
            <a:r>
              <a:rPr lang="ru-RU" dirty="0" smtClean="0"/>
              <a:t>О.Г.Гоголева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836712"/>
            <a:ext cx="1944216" cy="119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000924" cy="1143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Приглашаем принять участие в мастер-классе.</a:t>
            </a:r>
            <a:br>
              <a:rPr lang="ru-RU" dirty="0" smtClean="0"/>
            </a:br>
            <a:r>
              <a:rPr lang="ru-RU" dirty="0" smtClean="0"/>
              <a:t>Желаем успеха!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851921" y="3732826"/>
            <a:ext cx="1872207" cy="247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789040"/>
            <a:ext cx="6443682" cy="1143008"/>
          </a:xfrm>
        </p:spPr>
        <p:txBody>
          <a:bodyPr/>
          <a:lstStyle/>
          <a:p>
            <a:r>
              <a:rPr lang="ru-RU" sz="1800" dirty="0" smtClean="0"/>
              <a:t>Свадебный </a:t>
            </a:r>
            <a:r>
              <a:rPr lang="ru-RU" sz="1800" dirty="0" err="1" smtClean="0"/>
              <a:t>одаг</a:t>
            </a:r>
            <a:r>
              <a:rPr lang="ru-RU" sz="1800" dirty="0" smtClean="0"/>
              <a:t> из бересты, в котором молодожены проводили свадьбу и жили некоторое время после:</a:t>
            </a:r>
            <a:endParaRPr lang="ru-RU" sz="18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652120" y="4869160"/>
            <a:ext cx="2024247" cy="151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987824" y="2420888"/>
            <a:ext cx="18002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59632" y="548680"/>
            <a:ext cx="65527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b="1" dirty="0" smtClean="0"/>
              <a:t>Балаган (шалаш). Вообще же, традиционное переносное жилище шорцев называлось </a:t>
            </a:r>
            <a:r>
              <a:rPr lang="ru-RU" b="1" dirty="0" err="1" smtClean="0"/>
              <a:t>одаг</a:t>
            </a:r>
            <a:r>
              <a:rPr lang="ru-RU" b="1" dirty="0" smtClean="0"/>
              <a:t> - нечто среднее между чумом и шалашом. Климат здесь был не так суров, как на севере, а промыслы были не столь далеко - поэтому </a:t>
            </a:r>
            <a:r>
              <a:rPr lang="ru-RU" b="1" dirty="0" err="1" smtClean="0"/>
              <a:t>одаг</a:t>
            </a:r>
            <a:r>
              <a:rPr lang="ru-RU" b="1" dirty="0" smtClean="0"/>
              <a:t> был именно промысловым жилищем типа палатки, а не летним домом.</a:t>
            </a:r>
            <a:endParaRPr lang="ru-RU" b="1" kern="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5800740" cy="114300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Шорский</a:t>
            </a:r>
            <a:r>
              <a:rPr lang="ru-RU" dirty="0" smtClean="0"/>
              <a:t> улус (усадьба) </a:t>
            </a:r>
            <a:r>
              <a:rPr lang="ru-RU" dirty="0" err="1" smtClean="0"/>
              <a:t>Кезек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795804" y="2564904"/>
            <a:ext cx="393643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868" y="1500174"/>
            <a:ext cx="4437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 tooltip="Томская писаница"/>
              </a:rPr>
              <a:t>Музей-заповедник «Томская </a:t>
            </a:r>
            <a:r>
              <a:rPr lang="ru-RU" dirty="0" err="1" smtClean="0">
                <a:hlinkClick r:id="rId3" tooltip="Томская писаница"/>
              </a:rPr>
              <a:t>писаница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57301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Более примитивное жилище - </a:t>
            </a:r>
            <a:r>
              <a:rPr lang="ru-RU" sz="2000" b="1" dirty="0" err="1" smtClean="0"/>
              <a:t>сенек</a:t>
            </a:r>
            <a:r>
              <a:rPr lang="ru-RU" sz="2000" b="1" dirty="0" smtClean="0"/>
              <a:t>, пришедший в свое время на смену юрте. По сути - курная изба. К началу ХХ века </a:t>
            </a:r>
            <a:r>
              <a:rPr lang="ru-RU" sz="2000" b="1" dirty="0" err="1" smtClean="0"/>
              <a:t>сенеки</a:t>
            </a:r>
            <a:r>
              <a:rPr lang="ru-RU" sz="2000" b="1" dirty="0" smtClean="0"/>
              <a:t> использовались как летние кухни:</a:t>
            </a:r>
            <a:endParaRPr lang="ru-RU" sz="2000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6012160" y="4653136"/>
            <a:ext cx="1872208" cy="161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860032" y="1988840"/>
            <a:ext cx="227317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59632" y="548680"/>
            <a:ext cx="53285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"</a:t>
            </a:r>
            <a:r>
              <a:rPr lang="ru-RU" sz="2000" b="1" dirty="0" err="1" smtClean="0"/>
              <a:t>Эм</a:t>
            </a:r>
            <a:r>
              <a:rPr lang="ru-RU" sz="2000" b="1" dirty="0" smtClean="0"/>
              <a:t>" - жилой дом. </a:t>
            </a:r>
            <a:r>
              <a:rPr lang="ru-RU" sz="2000" b="1" dirty="0" err="1" smtClean="0"/>
              <a:t>Изба-четырехстенок</a:t>
            </a:r>
            <a:r>
              <a:rPr lang="ru-RU" sz="2000" b="1" dirty="0" smtClean="0"/>
              <a:t> с характерной кровлей. Рублена из </a:t>
            </a:r>
            <a:r>
              <a:rPr lang="ru-RU" sz="2000" b="1" dirty="0" err="1" smtClean="0"/>
              <a:t>полубревен</a:t>
            </a:r>
            <a:r>
              <a:rPr lang="ru-RU" sz="2000" b="1" dirty="0" smtClean="0"/>
              <a:t> с прокладкой бересты между ними. Наличники делали русские мастера</a:t>
            </a:r>
            <a:r>
              <a:rPr lang="ru-RU" sz="2000" dirty="0" smtClean="0"/>
              <a:t>:</a:t>
            </a:r>
            <a:endParaRPr lang="ru-RU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419872" y="2636912"/>
            <a:ext cx="2160240" cy="154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75656" y="2996952"/>
            <a:ext cx="19518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ореховый амбар</a:t>
            </a:r>
            <a:r>
              <a:rPr lang="ru-RU" sz="1600" dirty="0" smtClean="0"/>
              <a:t>: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764704"/>
            <a:ext cx="4536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Амбары:</a:t>
            </a:r>
          </a:p>
          <a:p>
            <a:r>
              <a:rPr lang="ru-RU" sz="2000" b="1" dirty="0" smtClean="0"/>
              <a:t>Одним из национальных видов хозяйства шорцев было собирание орехов.</a:t>
            </a:r>
            <a:r>
              <a:rPr lang="ru-RU" sz="2000" dirty="0" smtClean="0"/>
              <a:t> </a:t>
            </a:r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012160" y="836712"/>
            <a:ext cx="165618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email"/>
          <a:stretch>
            <a:fillRect/>
          </a:stretch>
        </p:blipFill>
        <p:spPr bwMode="auto">
          <a:xfrm>
            <a:off x="5292080" y="4797152"/>
            <a:ext cx="2016224" cy="147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75656" y="4797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И баня со смешным названием "</a:t>
            </a:r>
            <a:r>
              <a:rPr lang="ru-RU" b="1" dirty="0" err="1" smtClean="0"/>
              <a:t>мылча</a:t>
            </a:r>
            <a:r>
              <a:rPr lang="ru-RU" b="1" dirty="0" smtClean="0"/>
              <a:t>".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285728"/>
            <a:ext cx="6758006" cy="1143000"/>
          </a:xfrm>
        </p:spPr>
        <p:txBody>
          <a:bodyPr/>
          <a:lstStyle/>
          <a:p>
            <a:r>
              <a:rPr lang="ru-RU" sz="3200" dirty="0" smtClean="0"/>
              <a:t>Эскиз творческой композиции</a:t>
            </a:r>
            <a:br>
              <a:rPr lang="ru-RU" sz="3200" dirty="0" smtClean="0"/>
            </a:br>
            <a:r>
              <a:rPr lang="ru-RU" sz="3200" dirty="0" smtClean="0"/>
              <a:t>«</a:t>
            </a:r>
            <a:r>
              <a:rPr lang="ru-RU" sz="3200" dirty="0" err="1" smtClean="0"/>
              <a:t>Шорский</a:t>
            </a:r>
            <a:r>
              <a:rPr lang="ru-RU" sz="3200" dirty="0" smtClean="0"/>
              <a:t> улус» </a:t>
            </a:r>
            <a:endParaRPr lang="ru-RU" sz="32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275856" y="2060848"/>
            <a:ext cx="2664296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332656"/>
            <a:ext cx="8229600" cy="1143000"/>
          </a:xfrm>
        </p:spPr>
        <p:txBody>
          <a:bodyPr/>
          <a:lstStyle/>
          <a:p>
            <a:r>
              <a:rPr lang="ru-RU" dirty="0" smtClean="0"/>
              <a:t>Технология выполнения</a:t>
            </a:r>
            <a:endParaRPr lang="ru-RU" dirty="0"/>
          </a:p>
        </p:txBody>
      </p:sp>
      <p:pic>
        <p:nvPicPr>
          <p:cNvPr id="3" name="Рисунок 2" descr="C:\Documents and Settings\Администратор\Мои документы\дети раб\анфискина 145.jpg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292080" y="3789040"/>
            <a:ext cx="259228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Администратор\Мои документы\дети раб\анфискина 135.jpg"/>
          <p:cNvPicPr/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619672" y="3789040"/>
            <a:ext cx="252028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дминистратор\Мои документы\дети раб\анфискина 128.jpg"/>
          <p:cNvPicPr/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347864" y="1772816"/>
            <a:ext cx="28083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332656"/>
            <a:ext cx="8229600" cy="1143000"/>
          </a:xfrm>
        </p:spPr>
        <p:txBody>
          <a:bodyPr/>
          <a:lstStyle/>
          <a:p>
            <a:r>
              <a:rPr lang="ru-RU" dirty="0" smtClean="0"/>
              <a:t>Технология выполнения</a:t>
            </a:r>
            <a:endParaRPr lang="ru-RU" dirty="0"/>
          </a:p>
        </p:txBody>
      </p:sp>
      <p:pic>
        <p:nvPicPr>
          <p:cNvPr id="3" name="Рисунок 2" descr="C:\Documents and Settings\Администратор\Мои документы\дети раб\анфискина 139.jpg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835696" y="1916833"/>
            <a:ext cx="2520280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Documents and Settings\Администратор\Мои документы\дети раб\анфискина 13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1916832"/>
            <a:ext cx="261672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Администратор\Мои документы\дети раб\анфискина 14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1680" y="4437112"/>
            <a:ext cx="244827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дминистратор\Мои документы\дети раб\анфискина 17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064" y="4437112"/>
            <a:ext cx="24482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332656"/>
            <a:ext cx="8229600" cy="1143000"/>
          </a:xfrm>
        </p:spPr>
        <p:txBody>
          <a:bodyPr/>
          <a:lstStyle/>
          <a:p>
            <a:r>
              <a:rPr lang="ru-RU" dirty="0" smtClean="0"/>
              <a:t>Детские работы</a:t>
            </a:r>
            <a:endParaRPr lang="ru-RU" dirty="0"/>
          </a:p>
        </p:txBody>
      </p:sp>
      <p:pic>
        <p:nvPicPr>
          <p:cNvPr id="7" name="Рисунок 6" descr="C:\Documents and Settings\Администратор\Мои документы\дети раб\анфискина 183.jpg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004048" y="1628800"/>
            <a:ext cx="252028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Администратор\Мои документы\дети раб\анфискина 180.jpg"/>
          <p:cNvPicPr/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763688" y="1628800"/>
            <a:ext cx="244827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Администратор\Мои документы\дети раб\анфискина 178.jpg"/>
          <p:cNvPicPr/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763688" y="3933056"/>
            <a:ext cx="23762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дминистратор\Мои документы\дети раб\анфискина 182.jpg"/>
          <p:cNvPicPr/>
          <p:nvPr/>
        </p:nvPicPr>
        <p:blipFill>
          <a:blip r:embed="rId5" cstate="email"/>
          <a:stretch>
            <a:fillRect/>
          </a:stretch>
        </p:blipFill>
        <p:spPr bwMode="auto">
          <a:xfrm>
            <a:off x="5004048" y="3933056"/>
            <a:ext cx="252028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0_Parchment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60_Parchment</Template>
  <TotalTime>231</TotalTime>
  <Words>165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60_Parchment</vt:lpstr>
      <vt:lpstr>Традиционное жилище шорцев</vt:lpstr>
      <vt:lpstr>Свадебный одаг из бересты, в котором молодожены проводили свадьбу и жили некоторое время после:</vt:lpstr>
      <vt:lpstr> Шорский улус (усадьба) Кезек </vt:lpstr>
      <vt:lpstr>Слайд 4</vt:lpstr>
      <vt:lpstr>Слайд 5</vt:lpstr>
      <vt:lpstr>Эскиз творческой композиции «Шорский улус» </vt:lpstr>
      <vt:lpstr>Технология выполнения</vt:lpstr>
      <vt:lpstr>Технология выполнения</vt:lpstr>
      <vt:lpstr>Детские работы</vt:lpstr>
      <vt:lpstr>  Приглашаем принять участие в мастер-классе. Желаем успеха!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Традиционное жилище шорцев</dc:title>
  <dc:creator>Дом</dc:creator>
  <cp:lastModifiedBy>User</cp:lastModifiedBy>
  <cp:revision>31</cp:revision>
  <dcterms:created xsi:type="dcterms:W3CDTF">2012-01-24T19:31:45Z</dcterms:created>
  <dcterms:modified xsi:type="dcterms:W3CDTF">2011-04-01T15:10:18Z</dcterms:modified>
</cp:coreProperties>
</file>